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0" r:id="rId2"/>
    <p:sldId id="299" r:id="rId3"/>
    <p:sldId id="301" r:id="rId4"/>
    <p:sldId id="269" r:id="rId5"/>
    <p:sldId id="263" r:id="rId6"/>
    <p:sldId id="264" r:id="rId7"/>
    <p:sldId id="278" r:id="rId8"/>
    <p:sldId id="257" r:id="rId9"/>
    <p:sldId id="294" r:id="rId10"/>
    <p:sldId id="288" r:id="rId11"/>
    <p:sldId id="302" r:id="rId12"/>
    <p:sldId id="290" r:id="rId13"/>
    <p:sldId id="291" r:id="rId14"/>
    <p:sldId id="292" r:id="rId15"/>
    <p:sldId id="293" r:id="rId16"/>
    <p:sldId id="295" r:id="rId17"/>
    <p:sldId id="296" r:id="rId18"/>
    <p:sldId id="262" r:id="rId19"/>
    <p:sldId id="271" r:id="rId20"/>
    <p:sldId id="261" r:id="rId21"/>
    <p:sldId id="259"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F92BF15-AF67-402D-B0E7-951F49FD068D}">
          <p14:sldIdLst>
            <p14:sldId id="270"/>
          </p14:sldIdLst>
        </p14:section>
        <p14:section name="Agenda" id="{7C032B2E-5E78-4674-B770-0F20F5E66B09}">
          <p14:sldIdLst>
            <p14:sldId id="299"/>
            <p14:sldId id="301"/>
            <p14:sldId id="269"/>
          </p14:sldIdLst>
        </p14:section>
        <p14:section name="IDEA" id="{1A03B74B-7190-40EE-AEA3-0DDCFC6FA43C}">
          <p14:sldIdLst>
            <p14:sldId id="263"/>
            <p14:sldId id="264"/>
            <p14:sldId id="278"/>
          </p14:sldIdLst>
        </p14:section>
        <p14:section name="Features" id="{5B6802F0-C302-4F9F-98FA-1A5D4DCE4E90}">
          <p14:sldIdLst>
            <p14:sldId id="257"/>
          </p14:sldIdLst>
        </p14:section>
        <p14:section name="Architecture" id="{6A26160C-A2CA-4C5A-890F-6AF75AF1F9C3}">
          <p14:sldIdLst>
            <p14:sldId id="294"/>
            <p14:sldId id="288"/>
            <p14:sldId id="302"/>
            <p14:sldId id="290"/>
            <p14:sldId id="291"/>
            <p14:sldId id="292"/>
            <p14:sldId id="293"/>
            <p14:sldId id="295"/>
            <p14:sldId id="296"/>
          </p14:sldIdLst>
        </p14:section>
        <p14:section name="TECH_STACK" id="{78FD189A-A79D-4F43-A996-E9E333A99976}">
          <p14:sldIdLst>
            <p14:sldId id="262"/>
            <p14:sldId id="271"/>
          </p14:sldIdLst>
        </p14:section>
        <p14:section name="USECASES" id="{10285A74-3F90-4DB3-9AF8-3D6F34690419}">
          <p14:sldIdLst>
            <p14:sldId id="261"/>
          </p14:sldIdLst>
        </p14:section>
        <p14:section name="FUTURE_SCOPE" id="{7DF82140-E4AE-44AE-A617-B190DBCCDBF7}">
          <p14:sldIdLst>
            <p14:sldId id="259"/>
          </p14:sldIdLst>
        </p14:section>
        <p14:section name="CONCLUSION" id="{4EEF8BB3-34D9-4689-89DE-7581C10EDD27}">
          <p14:sldIdLst>
            <p14:sldId id="260"/>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9F3E"/>
    <a:srgbClr val="EB5E28"/>
    <a:srgbClr val="006D77"/>
    <a:srgbClr val="FFCC99"/>
    <a:srgbClr val="7F5539"/>
    <a:srgbClr val="6D597A"/>
    <a:srgbClr val="7400B8"/>
    <a:srgbClr val="4472C4"/>
    <a:srgbClr val="06D6A0"/>
    <a:srgbClr val="E295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4660"/>
  </p:normalViewPr>
  <p:slideViewPr>
    <p:cSldViewPr snapToGrid="0">
      <p:cViewPr varScale="1">
        <p:scale>
          <a:sx n="62" d="100"/>
          <a:sy n="62" d="100"/>
        </p:scale>
        <p:origin x="548" y="12"/>
      </p:cViewPr>
      <p:guideLst>
        <p:guide orient="horz" pos="2137"/>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C135-C054-4796-BE90-113815DD6192}" type="datetimeFigureOut">
              <a:rPr lang="en-IN" smtClean="0"/>
              <a:t>24-04-2024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A5119-8017-4B02-AC89-1A653E992F20}" type="slidenum">
              <a:rPr lang="en-IN" smtClean="0"/>
              <a:t>‹#›</a:t>
            </a:fld>
            <a:endParaRPr lang="en-IN"/>
          </a:p>
        </p:txBody>
      </p:sp>
    </p:spTree>
    <p:extLst>
      <p:ext uri="{BB962C8B-B14F-4D97-AF65-F5344CB8AC3E}">
        <p14:creationId xmlns:p14="http://schemas.microsoft.com/office/powerpoint/2010/main" val="3088542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Notes for slide1</a:t>
            </a:r>
          </a:p>
        </p:txBody>
      </p:sp>
      <p:sp>
        <p:nvSpPr>
          <p:cNvPr id="4" name="Slide Number Placeholder 3"/>
          <p:cNvSpPr>
            <a:spLocks noGrp="1"/>
          </p:cNvSpPr>
          <p:nvPr>
            <p:ph type="sldNum" sz="quarter" idx="5"/>
          </p:nvPr>
        </p:nvSpPr>
        <p:spPr/>
        <p:txBody>
          <a:bodyPr/>
          <a:lstStyle/>
          <a:p>
            <a:fld id="{698A5119-8017-4B02-AC89-1A653E992F20}" type="slidenum">
              <a:rPr lang="en-IN" smtClean="0"/>
              <a:t>1</a:t>
            </a:fld>
            <a:endParaRPr lang="en-IN"/>
          </a:p>
        </p:txBody>
      </p:sp>
    </p:spTree>
    <p:extLst>
      <p:ext uri="{BB962C8B-B14F-4D97-AF65-F5344CB8AC3E}">
        <p14:creationId xmlns:p14="http://schemas.microsoft.com/office/powerpoint/2010/main" val="268866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000" dirty="0"/>
          </a:p>
        </p:txBody>
      </p:sp>
      <p:sp>
        <p:nvSpPr>
          <p:cNvPr id="4" name="Slide Number Placeholder 3"/>
          <p:cNvSpPr>
            <a:spLocks noGrp="1"/>
          </p:cNvSpPr>
          <p:nvPr>
            <p:ph type="sldNum" sz="quarter" idx="5"/>
          </p:nvPr>
        </p:nvSpPr>
        <p:spPr/>
        <p:txBody>
          <a:bodyPr/>
          <a:lstStyle/>
          <a:p>
            <a:fld id="{698A5119-8017-4B02-AC89-1A653E992F20}" type="slidenum">
              <a:rPr lang="en-IN" smtClean="0"/>
              <a:t>5</a:t>
            </a:fld>
            <a:endParaRPr lang="en-IN"/>
          </a:p>
        </p:txBody>
      </p:sp>
    </p:spTree>
    <p:extLst>
      <p:ext uri="{BB962C8B-B14F-4D97-AF65-F5344CB8AC3E}">
        <p14:creationId xmlns:p14="http://schemas.microsoft.com/office/powerpoint/2010/main" val="4026950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A5119-8017-4B02-AC89-1A653E992F20}" type="slidenum">
              <a:rPr lang="en-IN" smtClean="0"/>
              <a:t>7</a:t>
            </a:fld>
            <a:endParaRPr lang="en-IN"/>
          </a:p>
        </p:txBody>
      </p:sp>
    </p:spTree>
    <p:extLst>
      <p:ext uri="{BB962C8B-B14F-4D97-AF65-F5344CB8AC3E}">
        <p14:creationId xmlns:p14="http://schemas.microsoft.com/office/powerpoint/2010/main" val="178946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A5119-8017-4B02-AC89-1A653E992F20}" type="slidenum">
              <a:rPr lang="en-IN" smtClean="0"/>
              <a:t>8</a:t>
            </a:fld>
            <a:endParaRPr lang="en-IN"/>
          </a:p>
        </p:txBody>
      </p:sp>
    </p:spTree>
    <p:extLst>
      <p:ext uri="{BB962C8B-B14F-4D97-AF65-F5344CB8AC3E}">
        <p14:creationId xmlns:p14="http://schemas.microsoft.com/office/powerpoint/2010/main" val="1862026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We utilized </a:t>
            </a:r>
            <a:r>
              <a:rPr lang="en-US" dirty="0" err="1"/>
              <a:t>Compilex</a:t>
            </a:r>
            <a:r>
              <a:rPr lang="en-US" dirty="0"/>
              <a:t>, a Node.js library, for building online code compiler and interpreter websites and services.2. We set up an API route to receive code input from users written in the editor.3. Within the API, we employed </a:t>
            </a:r>
            <a:r>
              <a:rPr lang="en-US" dirty="0" err="1"/>
              <a:t>Compilex</a:t>
            </a:r>
            <a:r>
              <a:rPr lang="en-US" dirty="0"/>
              <a:t> to compile the code received from the front-end.4. </a:t>
            </a:r>
            <a:r>
              <a:rPr lang="en-US" dirty="0" err="1"/>
              <a:t>Compilex</a:t>
            </a:r>
            <a:r>
              <a:rPr lang="en-US" dirty="0"/>
              <a:t> then provides the compiled output, which we can display to the user on the front-end.</a:t>
            </a:r>
            <a:endParaRPr lang="en-IN" dirty="0"/>
          </a:p>
        </p:txBody>
      </p:sp>
      <p:sp>
        <p:nvSpPr>
          <p:cNvPr id="4" name="Slide Number Placeholder 3"/>
          <p:cNvSpPr>
            <a:spLocks noGrp="1"/>
          </p:cNvSpPr>
          <p:nvPr>
            <p:ph type="sldNum" sz="quarter" idx="5"/>
          </p:nvPr>
        </p:nvSpPr>
        <p:spPr/>
        <p:txBody>
          <a:bodyPr/>
          <a:lstStyle/>
          <a:p>
            <a:fld id="{698A5119-8017-4B02-AC89-1A653E992F20}" type="slidenum">
              <a:rPr lang="en-IN" smtClean="0"/>
              <a:t>16</a:t>
            </a:fld>
            <a:endParaRPr lang="en-IN"/>
          </a:p>
        </p:txBody>
      </p:sp>
    </p:spTree>
    <p:extLst>
      <p:ext uri="{BB962C8B-B14F-4D97-AF65-F5344CB8AC3E}">
        <p14:creationId xmlns:p14="http://schemas.microsoft.com/office/powerpoint/2010/main" val="3641258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Hello this is the </a:t>
            </a:r>
            <a:r>
              <a:rPr lang="en-IN"/>
              <a:t>last slide</a:t>
            </a:r>
            <a:endParaRPr lang="en-IN" dirty="0"/>
          </a:p>
        </p:txBody>
      </p:sp>
      <p:sp>
        <p:nvSpPr>
          <p:cNvPr id="4" name="Slide Number Placeholder 3"/>
          <p:cNvSpPr>
            <a:spLocks noGrp="1"/>
          </p:cNvSpPr>
          <p:nvPr>
            <p:ph type="sldNum" sz="quarter" idx="5"/>
          </p:nvPr>
        </p:nvSpPr>
        <p:spPr/>
        <p:txBody>
          <a:bodyPr/>
          <a:lstStyle/>
          <a:p>
            <a:fld id="{698A5119-8017-4B02-AC89-1A653E992F20}" type="slidenum">
              <a:rPr lang="en-IN" smtClean="0"/>
              <a:t>22</a:t>
            </a:fld>
            <a:endParaRPr lang="en-IN"/>
          </a:p>
        </p:txBody>
      </p:sp>
    </p:spTree>
    <p:extLst>
      <p:ext uri="{BB962C8B-B14F-4D97-AF65-F5344CB8AC3E}">
        <p14:creationId xmlns:p14="http://schemas.microsoft.com/office/powerpoint/2010/main" val="2707280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54DF-DEDC-3E10-479C-235BCE4599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7AE8F76-8CBC-CE74-0595-58008808E9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979434-1A58-2F2F-5965-05A7D53AB940}"/>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5" name="Footer Placeholder 4">
            <a:extLst>
              <a:ext uri="{FF2B5EF4-FFF2-40B4-BE49-F238E27FC236}">
                <a16:creationId xmlns:a16="http://schemas.microsoft.com/office/drawing/2014/main" id="{A049012E-6066-A29F-3E2A-3C22F179A4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D10618-067A-081F-A401-0C309854C5E8}"/>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469240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221A-A176-69A7-E11F-2AF25450E9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EB7B87-D430-B879-652E-8D7FF18DFE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BAEF04-6632-1887-DB02-62D97A7F65FD}"/>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5" name="Footer Placeholder 4">
            <a:extLst>
              <a:ext uri="{FF2B5EF4-FFF2-40B4-BE49-F238E27FC236}">
                <a16:creationId xmlns:a16="http://schemas.microsoft.com/office/drawing/2014/main" id="{29AE3C9E-0724-384E-E138-483F465003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DCD561-C5BE-FD05-F2A7-FFD569276670}"/>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4009317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E4959B-FE02-357A-00BD-36A5651D0B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3874EE-0B89-830B-9276-AB2FF4B279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BBC55A-8F23-7342-9355-1684B0444BBA}"/>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5" name="Footer Placeholder 4">
            <a:extLst>
              <a:ext uri="{FF2B5EF4-FFF2-40B4-BE49-F238E27FC236}">
                <a16:creationId xmlns:a16="http://schemas.microsoft.com/office/drawing/2014/main" id="{FD858382-3C70-0F95-2833-C0DB6B014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6D09C6-57C0-9E5C-5C96-FD7222BC8B6B}"/>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1381014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1EC9-08DF-3BF1-A8D9-3A3C83896B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5FE860-14CE-364D-6168-B01A2A838A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01A9F8-BEFD-A8C9-6BE1-A4D11737D190}"/>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5" name="Footer Placeholder 4">
            <a:extLst>
              <a:ext uri="{FF2B5EF4-FFF2-40B4-BE49-F238E27FC236}">
                <a16:creationId xmlns:a16="http://schemas.microsoft.com/office/drawing/2014/main" id="{63D8969D-06C2-A58E-2711-07709A7C84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8F2A02-C305-47FB-A44F-6A33A24034B6}"/>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239188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55B9-7991-1A6B-0932-F74BB07474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F0C23E-A289-7563-3251-9707E92814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0DABC5-C86F-FBE9-71A9-2F915B9D84F2}"/>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5" name="Footer Placeholder 4">
            <a:extLst>
              <a:ext uri="{FF2B5EF4-FFF2-40B4-BE49-F238E27FC236}">
                <a16:creationId xmlns:a16="http://schemas.microsoft.com/office/drawing/2014/main" id="{99E72806-7C07-2DC1-5244-242F3DFBFA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B34412-88F2-66AE-9DDC-BEAA93726299}"/>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361940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03EB-EF0A-0885-BDA0-2B67F4A686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515F2C-2AC2-D5F0-30F9-DF453716DB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56A865-CF97-98B7-BCAD-127EDD17D1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893785-20D4-1E24-0382-36579E22DEC5}"/>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6" name="Footer Placeholder 5">
            <a:extLst>
              <a:ext uri="{FF2B5EF4-FFF2-40B4-BE49-F238E27FC236}">
                <a16:creationId xmlns:a16="http://schemas.microsoft.com/office/drawing/2014/main" id="{E7B0A929-0593-8471-7515-03C9464B12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0C79F9-B6D3-EA32-30FC-C55C9FD3398C}"/>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3773543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4DB0-F079-CA28-5327-2F61BDF0526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D92EC2-56A7-4CCE-6406-B66C578A5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EF6AC4-14F4-562D-867E-B3DEF3E9C9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B026B3E-2239-5F93-D403-4CAE3F65D9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FB8F91-7DD4-9509-D58E-1ACE87EDA6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0D14D0-B3D5-312C-BFF9-5D6D5FF81C06}"/>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8" name="Footer Placeholder 7">
            <a:extLst>
              <a:ext uri="{FF2B5EF4-FFF2-40B4-BE49-F238E27FC236}">
                <a16:creationId xmlns:a16="http://schemas.microsoft.com/office/drawing/2014/main" id="{1DB559DE-D91D-B5F4-8554-ADD97922E8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178895-A99F-4BBF-C4C6-363B40E1579D}"/>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3748910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3088-DC0B-079B-4053-C5310A4550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D895AE2-529E-6C6F-03A2-8F51727F3D14}"/>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4" name="Footer Placeholder 3">
            <a:extLst>
              <a:ext uri="{FF2B5EF4-FFF2-40B4-BE49-F238E27FC236}">
                <a16:creationId xmlns:a16="http://schemas.microsoft.com/office/drawing/2014/main" id="{913C531E-8E03-BD51-621D-A964329EA3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510861-465F-0AB4-A957-F69EDA38E238}"/>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3372505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16B5D6-A8E9-16C8-7F09-212D6154C83C}"/>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3" name="Footer Placeholder 2">
            <a:extLst>
              <a:ext uri="{FF2B5EF4-FFF2-40B4-BE49-F238E27FC236}">
                <a16:creationId xmlns:a16="http://schemas.microsoft.com/office/drawing/2014/main" id="{EF5811F3-FA18-E0E3-2092-9D86E6CB88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C720B3-FE0C-A443-7F27-8139327FE28B}"/>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172782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8341-C35F-D537-D725-7F420B9F84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5C3FDB-83AC-AF2A-1992-848C4E60C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14ECB3-EBBD-1D2C-D59C-0EDC38536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A2416-342F-FAAB-0957-AF3C5D298EEF}"/>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6" name="Footer Placeholder 5">
            <a:extLst>
              <a:ext uri="{FF2B5EF4-FFF2-40B4-BE49-F238E27FC236}">
                <a16:creationId xmlns:a16="http://schemas.microsoft.com/office/drawing/2014/main" id="{25CCA9F5-C5AF-6992-35CE-354335456E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2B4412-3FB2-0D74-F9DB-FF38F6D4E0B0}"/>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4126419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5359-9C3C-368C-07FF-630B51107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9E39BC-8956-6656-3B3A-5B0A70A9C6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A98907-26CA-C2B3-7A30-44C78FC54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B14E99-1DFB-A6D4-EA53-A66C96F78569}"/>
              </a:ext>
            </a:extLst>
          </p:cNvPr>
          <p:cNvSpPr>
            <a:spLocks noGrp="1"/>
          </p:cNvSpPr>
          <p:nvPr>
            <p:ph type="dt" sz="half" idx="10"/>
          </p:nvPr>
        </p:nvSpPr>
        <p:spPr/>
        <p:txBody>
          <a:bodyPr/>
          <a:lstStyle/>
          <a:p>
            <a:fld id="{75CBAE35-191B-4B3A-8500-5F2D288D4E4D}" type="datetimeFigureOut">
              <a:rPr lang="en-IN" smtClean="0"/>
              <a:t>24-04-2024</a:t>
            </a:fld>
            <a:endParaRPr lang="en-IN"/>
          </a:p>
        </p:txBody>
      </p:sp>
      <p:sp>
        <p:nvSpPr>
          <p:cNvPr id="6" name="Footer Placeholder 5">
            <a:extLst>
              <a:ext uri="{FF2B5EF4-FFF2-40B4-BE49-F238E27FC236}">
                <a16:creationId xmlns:a16="http://schemas.microsoft.com/office/drawing/2014/main" id="{D10E13DF-6D84-7205-7C22-D7329C916F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66B51B-47BE-9D6C-CF2C-8EEFF6967FD5}"/>
              </a:ext>
            </a:extLst>
          </p:cNvPr>
          <p:cNvSpPr>
            <a:spLocks noGrp="1"/>
          </p:cNvSpPr>
          <p:nvPr>
            <p:ph type="sldNum" sz="quarter" idx="12"/>
          </p:nvPr>
        </p:nvSpPr>
        <p:spPr/>
        <p:txBody>
          <a:bodyPr/>
          <a:lstStyle/>
          <a:p>
            <a:fld id="{B9681F6F-8FC0-466D-A183-B89017896C30}" type="slidenum">
              <a:rPr lang="en-IN" smtClean="0"/>
              <a:t>‹#›</a:t>
            </a:fld>
            <a:endParaRPr lang="en-IN"/>
          </a:p>
        </p:txBody>
      </p:sp>
    </p:spTree>
    <p:extLst>
      <p:ext uri="{BB962C8B-B14F-4D97-AF65-F5344CB8AC3E}">
        <p14:creationId xmlns:p14="http://schemas.microsoft.com/office/powerpoint/2010/main" val="209853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76265D-4440-6154-CE6B-8D0ABBD04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C36E9E-1E4C-3861-0FF6-E1339F6622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FEE78D-9CBD-81CA-2358-0014244122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BAE35-191B-4B3A-8500-5F2D288D4E4D}" type="datetimeFigureOut">
              <a:rPr lang="en-IN" smtClean="0"/>
              <a:t>24-04-2024</a:t>
            </a:fld>
            <a:endParaRPr lang="en-IN"/>
          </a:p>
        </p:txBody>
      </p:sp>
      <p:sp>
        <p:nvSpPr>
          <p:cNvPr id="5" name="Footer Placeholder 4">
            <a:extLst>
              <a:ext uri="{FF2B5EF4-FFF2-40B4-BE49-F238E27FC236}">
                <a16:creationId xmlns:a16="http://schemas.microsoft.com/office/drawing/2014/main" id="{63C40631-1BDC-BF36-9FC0-AF7E7D45E6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FF9D4E3-906B-69B0-6020-5E981ECF01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681F6F-8FC0-466D-A183-B89017896C30}" type="slidenum">
              <a:rPr lang="en-IN" smtClean="0"/>
              <a:t>‹#›</a:t>
            </a:fld>
            <a:endParaRPr lang="en-IN"/>
          </a:p>
        </p:txBody>
      </p:sp>
    </p:spTree>
    <p:extLst>
      <p:ext uri="{BB962C8B-B14F-4D97-AF65-F5344CB8AC3E}">
        <p14:creationId xmlns:p14="http://schemas.microsoft.com/office/powerpoint/2010/main" val="85836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slide" Target="slide20.xml"/><Relationship Id="rId26" Type="http://schemas.openxmlformats.org/officeDocument/2006/relationships/image" Target="../media/image3.svg"/><Relationship Id="rId3" Type="http://schemas.openxmlformats.org/officeDocument/2006/relationships/image" Target="../media/image12.svg"/><Relationship Id="rId21"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slide" Target="slide18.xml"/><Relationship Id="rId17" Type="http://schemas.microsoft.com/office/2007/relationships/hdphoto" Target="../media/hdphoto4.wdp"/><Relationship Id="rId25" Type="http://schemas.openxmlformats.org/officeDocument/2006/relationships/image" Target="../media/image2.png"/><Relationship Id="rId33" Type="http://schemas.openxmlformats.org/officeDocument/2006/relationships/image" Target="../media/image27.jpeg"/><Relationship Id="rId2" Type="http://schemas.openxmlformats.org/officeDocument/2006/relationships/image" Target="../media/image11.png"/><Relationship Id="rId16" Type="http://schemas.openxmlformats.org/officeDocument/2006/relationships/image" Target="../media/image10.png"/><Relationship Id="rId20" Type="http://schemas.microsoft.com/office/2007/relationships/hdphoto" Target="../media/hdphoto3.wdp"/><Relationship Id="rId29"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9.svg"/><Relationship Id="rId24" Type="http://schemas.openxmlformats.org/officeDocument/2006/relationships/slide" Target="slide4.xml"/><Relationship Id="rId32" Type="http://schemas.microsoft.com/office/2007/relationships/hdphoto" Target="../media/hdphoto1.wdp"/><Relationship Id="rId5" Type="http://schemas.openxmlformats.org/officeDocument/2006/relationships/image" Target="../media/image16.png"/><Relationship Id="rId15" Type="http://schemas.openxmlformats.org/officeDocument/2006/relationships/slide" Target="slide22.xml"/><Relationship Id="rId23" Type="http://schemas.openxmlformats.org/officeDocument/2006/relationships/image" Target="../media/image19.svg"/><Relationship Id="rId28" Type="http://schemas.openxmlformats.org/officeDocument/2006/relationships/slide" Target="slide9.xml"/><Relationship Id="rId10" Type="http://schemas.openxmlformats.org/officeDocument/2006/relationships/image" Target="../media/image8.png"/><Relationship Id="rId19" Type="http://schemas.openxmlformats.org/officeDocument/2006/relationships/image" Target="../media/image7.png"/><Relationship Id="rId31"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slide" Target="slide21.xml"/><Relationship Id="rId14" Type="http://schemas.microsoft.com/office/2007/relationships/hdphoto" Target="../media/hdphoto5.wdp"/><Relationship Id="rId22" Type="http://schemas.openxmlformats.org/officeDocument/2006/relationships/image" Target="../media/image18.png"/><Relationship Id="rId27" Type="http://schemas.openxmlformats.org/officeDocument/2006/relationships/image" Target="../media/image13.png"/><Relationship Id="rId30" Type="http://schemas.openxmlformats.org/officeDocument/2006/relationships/slide" Target="slide8.xml"/><Relationship Id="rId8" Type="http://schemas.openxmlformats.org/officeDocument/2006/relationships/image" Target="../media/image21.svg"/></Relationships>
</file>

<file path=ppt/slides/_rels/slide11.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slide" Target="slide20.xml"/><Relationship Id="rId26" Type="http://schemas.openxmlformats.org/officeDocument/2006/relationships/image" Target="../media/image3.svg"/><Relationship Id="rId3" Type="http://schemas.openxmlformats.org/officeDocument/2006/relationships/image" Target="../media/image12.svg"/><Relationship Id="rId21" Type="http://schemas.openxmlformats.org/officeDocument/2006/relationships/image" Target="../media/image6.png"/><Relationship Id="rId34" Type="http://schemas.openxmlformats.org/officeDocument/2006/relationships/image" Target="../media/image28.png"/><Relationship Id="rId7" Type="http://schemas.openxmlformats.org/officeDocument/2006/relationships/image" Target="../media/image20.png"/><Relationship Id="rId12" Type="http://schemas.openxmlformats.org/officeDocument/2006/relationships/slide" Target="slide18.xml"/><Relationship Id="rId17" Type="http://schemas.microsoft.com/office/2007/relationships/hdphoto" Target="../media/hdphoto4.wdp"/><Relationship Id="rId25" Type="http://schemas.openxmlformats.org/officeDocument/2006/relationships/image" Target="../media/image2.png"/><Relationship Id="rId33" Type="http://schemas.openxmlformats.org/officeDocument/2006/relationships/image" Target="../media/image27.jpeg"/><Relationship Id="rId2" Type="http://schemas.openxmlformats.org/officeDocument/2006/relationships/image" Target="../media/image11.png"/><Relationship Id="rId16" Type="http://schemas.openxmlformats.org/officeDocument/2006/relationships/image" Target="../media/image10.png"/><Relationship Id="rId20" Type="http://schemas.microsoft.com/office/2007/relationships/hdphoto" Target="../media/hdphoto3.wdp"/><Relationship Id="rId29"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9.svg"/><Relationship Id="rId24" Type="http://schemas.openxmlformats.org/officeDocument/2006/relationships/slide" Target="slide4.xml"/><Relationship Id="rId32" Type="http://schemas.microsoft.com/office/2007/relationships/hdphoto" Target="../media/hdphoto1.wdp"/><Relationship Id="rId5" Type="http://schemas.openxmlformats.org/officeDocument/2006/relationships/image" Target="../media/image16.png"/><Relationship Id="rId15" Type="http://schemas.openxmlformats.org/officeDocument/2006/relationships/slide" Target="slide22.xml"/><Relationship Id="rId23" Type="http://schemas.openxmlformats.org/officeDocument/2006/relationships/image" Target="../media/image19.svg"/><Relationship Id="rId28" Type="http://schemas.openxmlformats.org/officeDocument/2006/relationships/slide" Target="slide9.xml"/><Relationship Id="rId10" Type="http://schemas.openxmlformats.org/officeDocument/2006/relationships/image" Target="../media/image8.png"/><Relationship Id="rId19" Type="http://schemas.openxmlformats.org/officeDocument/2006/relationships/image" Target="../media/image7.png"/><Relationship Id="rId31"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slide" Target="slide21.xml"/><Relationship Id="rId14" Type="http://schemas.microsoft.com/office/2007/relationships/hdphoto" Target="../media/hdphoto5.wdp"/><Relationship Id="rId22" Type="http://schemas.openxmlformats.org/officeDocument/2006/relationships/image" Target="../media/image18.png"/><Relationship Id="rId27" Type="http://schemas.openxmlformats.org/officeDocument/2006/relationships/image" Target="../media/image13.png"/><Relationship Id="rId30" Type="http://schemas.openxmlformats.org/officeDocument/2006/relationships/slide" Target="slide8.xml"/><Relationship Id="rId35" Type="http://schemas.openxmlformats.org/officeDocument/2006/relationships/image" Target="../media/image29.png"/><Relationship Id="rId8" Type="http://schemas.openxmlformats.org/officeDocument/2006/relationships/image" Target="../media/image21.svg"/></Relationships>
</file>

<file path=ppt/slides/_rels/slide12.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slide" Target="slide20.xml"/><Relationship Id="rId26" Type="http://schemas.openxmlformats.org/officeDocument/2006/relationships/image" Target="../media/image3.svg"/><Relationship Id="rId3" Type="http://schemas.openxmlformats.org/officeDocument/2006/relationships/image" Target="../media/image12.svg"/><Relationship Id="rId21" Type="http://schemas.openxmlformats.org/officeDocument/2006/relationships/image" Target="../media/image6.png"/><Relationship Id="rId34" Type="http://schemas.openxmlformats.org/officeDocument/2006/relationships/image" Target="../media/image30.png"/><Relationship Id="rId7" Type="http://schemas.openxmlformats.org/officeDocument/2006/relationships/image" Target="../media/image20.png"/><Relationship Id="rId12" Type="http://schemas.openxmlformats.org/officeDocument/2006/relationships/slide" Target="slide18.xml"/><Relationship Id="rId17" Type="http://schemas.microsoft.com/office/2007/relationships/hdphoto" Target="../media/hdphoto4.wdp"/><Relationship Id="rId25" Type="http://schemas.openxmlformats.org/officeDocument/2006/relationships/image" Target="../media/image2.png"/><Relationship Id="rId33" Type="http://schemas.openxmlformats.org/officeDocument/2006/relationships/image" Target="../media/image27.jpeg"/><Relationship Id="rId2" Type="http://schemas.openxmlformats.org/officeDocument/2006/relationships/image" Target="../media/image11.png"/><Relationship Id="rId16" Type="http://schemas.openxmlformats.org/officeDocument/2006/relationships/image" Target="../media/image10.png"/><Relationship Id="rId20" Type="http://schemas.microsoft.com/office/2007/relationships/hdphoto" Target="../media/hdphoto3.wdp"/><Relationship Id="rId29"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9.svg"/><Relationship Id="rId24" Type="http://schemas.openxmlformats.org/officeDocument/2006/relationships/slide" Target="slide4.xml"/><Relationship Id="rId32" Type="http://schemas.microsoft.com/office/2007/relationships/hdphoto" Target="../media/hdphoto1.wdp"/><Relationship Id="rId5" Type="http://schemas.openxmlformats.org/officeDocument/2006/relationships/image" Target="../media/image16.png"/><Relationship Id="rId15" Type="http://schemas.openxmlformats.org/officeDocument/2006/relationships/slide" Target="slide22.xml"/><Relationship Id="rId23" Type="http://schemas.openxmlformats.org/officeDocument/2006/relationships/image" Target="../media/image19.svg"/><Relationship Id="rId28" Type="http://schemas.openxmlformats.org/officeDocument/2006/relationships/slide" Target="slide9.xml"/><Relationship Id="rId10" Type="http://schemas.openxmlformats.org/officeDocument/2006/relationships/image" Target="../media/image8.png"/><Relationship Id="rId19" Type="http://schemas.openxmlformats.org/officeDocument/2006/relationships/image" Target="../media/image7.png"/><Relationship Id="rId31"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slide" Target="slide21.xml"/><Relationship Id="rId14" Type="http://schemas.microsoft.com/office/2007/relationships/hdphoto" Target="../media/hdphoto5.wdp"/><Relationship Id="rId22" Type="http://schemas.openxmlformats.org/officeDocument/2006/relationships/image" Target="../media/image18.png"/><Relationship Id="rId27" Type="http://schemas.openxmlformats.org/officeDocument/2006/relationships/image" Target="../media/image13.png"/><Relationship Id="rId30" Type="http://schemas.openxmlformats.org/officeDocument/2006/relationships/slide" Target="slide8.xml"/><Relationship Id="rId35" Type="http://schemas.openxmlformats.org/officeDocument/2006/relationships/image" Target="../media/image31.png"/><Relationship Id="rId8"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7.png"/><Relationship Id="rId18" Type="http://schemas.openxmlformats.org/officeDocument/2006/relationships/slide" Target="slide20.xml"/><Relationship Id="rId26" Type="http://schemas.openxmlformats.org/officeDocument/2006/relationships/image" Target="../media/image13.png"/><Relationship Id="rId3" Type="http://schemas.openxmlformats.org/officeDocument/2006/relationships/image" Target="../media/image12.svg"/><Relationship Id="rId21"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slide" Target="slide18.xml"/><Relationship Id="rId17" Type="http://schemas.microsoft.com/office/2007/relationships/hdphoto" Target="../media/hdphoto4.wdp"/><Relationship Id="rId25" Type="http://schemas.openxmlformats.org/officeDocument/2006/relationships/image" Target="../media/image3.svg"/><Relationship Id="rId2" Type="http://schemas.openxmlformats.org/officeDocument/2006/relationships/image" Target="../media/image11.png"/><Relationship Id="rId16" Type="http://schemas.openxmlformats.org/officeDocument/2006/relationships/image" Target="../media/image10.png"/><Relationship Id="rId20" Type="http://schemas.microsoft.com/office/2007/relationships/hdphoto" Target="../media/hdphoto3.wdp"/><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9.svg"/><Relationship Id="rId24" Type="http://schemas.openxmlformats.org/officeDocument/2006/relationships/image" Target="../media/image2.png"/><Relationship Id="rId32" Type="http://schemas.openxmlformats.org/officeDocument/2006/relationships/image" Target="../media/image27.jpeg"/><Relationship Id="rId5" Type="http://schemas.openxmlformats.org/officeDocument/2006/relationships/image" Target="../media/image16.png"/><Relationship Id="rId15" Type="http://schemas.openxmlformats.org/officeDocument/2006/relationships/slide" Target="slide22.xml"/><Relationship Id="rId23" Type="http://schemas.openxmlformats.org/officeDocument/2006/relationships/image" Target="../media/image19.svg"/><Relationship Id="rId28" Type="http://schemas.openxmlformats.org/officeDocument/2006/relationships/image" Target="../media/image14.png"/><Relationship Id="rId10" Type="http://schemas.openxmlformats.org/officeDocument/2006/relationships/image" Target="../media/image8.png"/><Relationship Id="rId19" Type="http://schemas.openxmlformats.org/officeDocument/2006/relationships/image" Target="../media/image7.png"/><Relationship Id="rId31" Type="http://schemas.microsoft.com/office/2007/relationships/hdphoto" Target="../media/hdphoto1.wdp"/><Relationship Id="rId4" Type="http://schemas.openxmlformats.org/officeDocument/2006/relationships/image" Target="../media/image15.png"/><Relationship Id="rId9" Type="http://schemas.openxmlformats.org/officeDocument/2006/relationships/slide" Target="slide21.xml"/><Relationship Id="rId14" Type="http://schemas.microsoft.com/office/2007/relationships/hdphoto" Target="../media/hdphoto5.wdp"/><Relationship Id="rId22" Type="http://schemas.openxmlformats.org/officeDocument/2006/relationships/image" Target="../media/image18.png"/><Relationship Id="rId27" Type="http://schemas.openxmlformats.org/officeDocument/2006/relationships/slide" Target="slide9.xml"/><Relationship Id="rId30" Type="http://schemas.openxmlformats.org/officeDocument/2006/relationships/image" Target="../media/image4.png"/></Relationships>
</file>

<file path=ppt/slides/_rels/slide1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slide" Target="slide20.xml"/><Relationship Id="rId26" Type="http://schemas.openxmlformats.org/officeDocument/2006/relationships/image" Target="../media/image3.svg"/><Relationship Id="rId3" Type="http://schemas.openxmlformats.org/officeDocument/2006/relationships/image" Target="../media/image12.svg"/><Relationship Id="rId21"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slide" Target="slide18.xml"/><Relationship Id="rId17" Type="http://schemas.microsoft.com/office/2007/relationships/hdphoto" Target="../media/hdphoto4.wdp"/><Relationship Id="rId25" Type="http://schemas.openxmlformats.org/officeDocument/2006/relationships/image" Target="../media/image2.png"/><Relationship Id="rId33" Type="http://schemas.openxmlformats.org/officeDocument/2006/relationships/image" Target="../media/image27.jpeg"/><Relationship Id="rId2" Type="http://schemas.openxmlformats.org/officeDocument/2006/relationships/image" Target="../media/image11.png"/><Relationship Id="rId16" Type="http://schemas.openxmlformats.org/officeDocument/2006/relationships/image" Target="../media/image10.png"/><Relationship Id="rId20" Type="http://schemas.microsoft.com/office/2007/relationships/hdphoto" Target="../media/hdphoto3.wdp"/><Relationship Id="rId29"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9.svg"/><Relationship Id="rId24" Type="http://schemas.openxmlformats.org/officeDocument/2006/relationships/slide" Target="slide4.xml"/><Relationship Id="rId32" Type="http://schemas.microsoft.com/office/2007/relationships/hdphoto" Target="../media/hdphoto1.wdp"/><Relationship Id="rId5" Type="http://schemas.openxmlformats.org/officeDocument/2006/relationships/image" Target="../media/image16.png"/><Relationship Id="rId15" Type="http://schemas.openxmlformats.org/officeDocument/2006/relationships/slide" Target="slide22.xml"/><Relationship Id="rId23" Type="http://schemas.openxmlformats.org/officeDocument/2006/relationships/image" Target="../media/image19.svg"/><Relationship Id="rId28" Type="http://schemas.openxmlformats.org/officeDocument/2006/relationships/slide" Target="slide10.xml"/><Relationship Id="rId10" Type="http://schemas.openxmlformats.org/officeDocument/2006/relationships/image" Target="../media/image8.png"/><Relationship Id="rId19" Type="http://schemas.openxmlformats.org/officeDocument/2006/relationships/image" Target="../media/image7.png"/><Relationship Id="rId31"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slide" Target="slide21.xml"/><Relationship Id="rId14" Type="http://schemas.microsoft.com/office/2007/relationships/hdphoto" Target="../media/hdphoto5.wdp"/><Relationship Id="rId22" Type="http://schemas.openxmlformats.org/officeDocument/2006/relationships/image" Target="../media/image18.png"/><Relationship Id="rId27" Type="http://schemas.openxmlformats.org/officeDocument/2006/relationships/image" Target="../media/image13.png"/><Relationship Id="rId30" Type="http://schemas.openxmlformats.org/officeDocument/2006/relationships/slide" Target="slide8.xml"/><Relationship Id="rId8" Type="http://schemas.openxmlformats.org/officeDocument/2006/relationships/image" Target="../media/image21.svg"/></Relationships>
</file>

<file path=ppt/slides/_rels/slide15.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slide" Target="slide20.xml"/><Relationship Id="rId26" Type="http://schemas.openxmlformats.org/officeDocument/2006/relationships/image" Target="../media/image3.svg"/><Relationship Id="rId3" Type="http://schemas.openxmlformats.org/officeDocument/2006/relationships/image" Target="../media/image12.svg"/><Relationship Id="rId21" Type="http://schemas.openxmlformats.org/officeDocument/2006/relationships/image" Target="../media/image6.png"/><Relationship Id="rId34"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slide" Target="slide18.xml"/><Relationship Id="rId17" Type="http://schemas.microsoft.com/office/2007/relationships/hdphoto" Target="../media/hdphoto4.wdp"/><Relationship Id="rId25" Type="http://schemas.openxmlformats.org/officeDocument/2006/relationships/image" Target="../media/image2.png"/><Relationship Id="rId33" Type="http://schemas.openxmlformats.org/officeDocument/2006/relationships/image" Target="../media/image27.jpeg"/><Relationship Id="rId2" Type="http://schemas.openxmlformats.org/officeDocument/2006/relationships/image" Target="../media/image11.png"/><Relationship Id="rId16" Type="http://schemas.openxmlformats.org/officeDocument/2006/relationships/image" Target="../media/image10.png"/><Relationship Id="rId20" Type="http://schemas.microsoft.com/office/2007/relationships/hdphoto" Target="../media/hdphoto3.wdp"/><Relationship Id="rId29"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9.svg"/><Relationship Id="rId24" Type="http://schemas.openxmlformats.org/officeDocument/2006/relationships/slide" Target="slide4.xml"/><Relationship Id="rId32" Type="http://schemas.microsoft.com/office/2007/relationships/hdphoto" Target="../media/hdphoto1.wdp"/><Relationship Id="rId5" Type="http://schemas.openxmlformats.org/officeDocument/2006/relationships/image" Target="../media/image16.png"/><Relationship Id="rId15" Type="http://schemas.openxmlformats.org/officeDocument/2006/relationships/slide" Target="slide22.xml"/><Relationship Id="rId23" Type="http://schemas.openxmlformats.org/officeDocument/2006/relationships/image" Target="../media/image19.svg"/><Relationship Id="rId28" Type="http://schemas.openxmlformats.org/officeDocument/2006/relationships/slide" Target="slide9.xml"/><Relationship Id="rId10" Type="http://schemas.openxmlformats.org/officeDocument/2006/relationships/image" Target="../media/image8.png"/><Relationship Id="rId19" Type="http://schemas.openxmlformats.org/officeDocument/2006/relationships/image" Target="../media/image7.png"/><Relationship Id="rId31"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slide" Target="slide21.xml"/><Relationship Id="rId14" Type="http://schemas.microsoft.com/office/2007/relationships/hdphoto" Target="../media/hdphoto5.wdp"/><Relationship Id="rId22" Type="http://schemas.openxmlformats.org/officeDocument/2006/relationships/image" Target="../media/image18.png"/><Relationship Id="rId27" Type="http://schemas.openxmlformats.org/officeDocument/2006/relationships/image" Target="../media/image13.png"/><Relationship Id="rId30" Type="http://schemas.openxmlformats.org/officeDocument/2006/relationships/slide" Target="slide8.xml"/><Relationship Id="rId35" Type="http://schemas.openxmlformats.org/officeDocument/2006/relationships/image" Target="../media/image33.svg"/><Relationship Id="rId8" Type="http://schemas.openxmlformats.org/officeDocument/2006/relationships/image" Target="../media/image21.svg"/></Relationships>
</file>

<file path=ppt/slides/_rels/slide16.xml.rels><?xml version="1.0" encoding="UTF-8" standalone="yes"?>
<Relationships xmlns="http://schemas.openxmlformats.org/package/2006/relationships"><Relationship Id="rId13" Type="http://schemas.openxmlformats.org/officeDocument/2006/relationships/slide" Target="slide18.xml"/><Relationship Id="rId18" Type="http://schemas.microsoft.com/office/2007/relationships/hdphoto" Target="../media/hdphoto4.wdp"/><Relationship Id="rId26" Type="http://schemas.openxmlformats.org/officeDocument/2006/relationships/image" Target="../media/image2.png"/><Relationship Id="rId3" Type="http://schemas.openxmlformats.org/officeDocument/2006/relationships/image" Target="../media/image11.png"/><Relationship Id="rId21" Type="http://schemas.microsoft.com/office/2007/relationships/hdphoto" Target="../media/hdphoto3.wdp"/><Relationship Id="rId34" Type="http://schemas.openxmlformats.org/officeDocument/2006/relationships/image" Target="../media/image27.jpeg"/><Relationship Id="rId7" Type="http://schemas.openxmlformats.org/officeDocument/2006/relationships/slide" Target="slide1.xml"/><Relationship Id="rId12" Type="http://schemas.openxmlformats.org/officeDocument/2006/relationships/image" Target="../media/image9.svg"/><Relationship Id="rId17" Type="http://schemas.openxmlformats.org/officeDocument/2006/relationships/image" Target="../media/image10.png"/><Relationship Id="rId25" Type="http://schemas.openxmlformats.org/officeDocument/2006/relationships/slide" Target="slide4.xml"/><Relationship Id="rId33"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slide" Target="slide22.xml"/><Relationship Id="rId20" Type="http://schemas.openxmlformats.org/officeDocument/2006/relationships/image" Target="../media/image7.png"/><Relationship Id="rId29"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8.png"/><Relationship Id="rId24" Type="http://schemas.openxmlformats.org/officeDocument/2006/relationships/image" Target="../media/image19.svg"/><Relationship Id="rId32" Type="http://schemas.openxmlformats.org/officeDocument/2006/relationships/image" Target="../media/image4.png"/><Relationship Id="rId5" Type="http://schemas.openxmlformats.org/officeDocument/2006/relationships/image" Target="../media/image15.png"/><Relationship Id="rId15" Type="http://schemas.microsoft.com/office/2007/relationships/hdphoto" Target="../media/hdphoto5.wdp"/><Relationship Id="rId23" Type="http://schemas.openxmlformats.org/officeDocument/2006/relationships/image" Target="../media/image18.png"/><Relationship Id="rId28" Type="http://schemas.openxmlformats.org/officeDocument/2006/relationships/image" Target="../media/image13.png"/><Relationship Id="rId10" Type="http://schemas.openxmlformats.org/officeDocument/2006/relationships/slide" Target="slide21.xml"/><Relationship Id="rId19" Type="http://schemas.openxmlformats.org/officeDocument/2006/relationships/slide" Target="slide20.xml"/><Relationship Id="rId31" Type="http://schemas.openxmlformats.org/officeDocument/2006/relationships/slide" Target="slide8.xml"/><Relationship Id="rId4" Type="http://schemas.openxmlformats.org/officeDocument/2006/relationships/image" Target="../media/image12.svg"/><Relationship Id="rId9" Type="http://schemas.openxmlformats.org/officeDocument/2006/relationships/image" Target="../media/image21.svg"/><Relationship Id="rId14" Type="http://schemas.openxmlformats.org/officeDocument/2006/relationships/image" Target="../media/image17.png"/><Relationship Id="rId22" Type="http://schemas.openxmlformats.org/officeDocument/2006/relationships/image" Target="../media/image6.png"/><Relationship Id="rId27" Type="http://schemas.openxmlformats.org/officeDocument/2006/relationships/image" Target="../media/image3.svg"/><Relationship Id="rId30" Type="http://schemas.openxmlformats.org/officeDocument/2006/relationships/image" Target="../media/image14.png"/><Relationship Id="rId8" Type="http://schemas.openxmlformats.org/officeDocument/2006/relationships/image" Target="../media/image20.png"/></Relationships>
</file>

<file path=ppt/slides/_rels/slide17.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slide" Target="slide20.xml"/><Relationship Id="rId26" Type="http://schemas.openxmlformats.org/officeDocument/2006/relationships/image" Target="../media/image3.svg"/><Relationship Id="rId3" Type="http://schemas.openxmlformats.org/officeDocument/2006/relationships/image" Target="../media/image12.svg"/><Relationship Id="rId21"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slide" Target="slide18.xml"/><Relationship Id="rId17" Type="http://schemas.microsoft.com/office/2007/relationships/hdphoto" Target="../media/hdphoto4.wdp"/><Relationship Id="rId25" Type="http://schemas.openxmlformats.org/officeDocument/2006/relationships/image" Target="../media/image2.png"/><Relationship Id="rId33" Type="http://schemas.openxmlformats.org/officeDocument/2006/relationships/image" Target="../media/image27.jpeg"/><Relationship Id="rId2" Type="http://schemas.openxmlformats.org/officeDocument/2006/relationships/image" Target="../media/image11.png"/><Relationship Id="rId16" Type="http://schemas.openxmlformats.org/officeDocument/2006/relationships/image" Target="../media/image10.png"/><Relationship Id="rId20" Type="http://schemas.microsoft.com/office/2007/relationships/hdphoto" Target="../media/hdphoto3.wdp"/><Relationship Id="rId29"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9.svg"/><Relationship Id="rId24" Type="http://schemas.openxmlformats.org/officeDocument/2006/relationships/slide" Target="slide4.xml"/><Relationship Id="rId32" Type="http://schemas.microsoft.com/office/2007/relationships/hdphoto" Target="../media/hdphoto1.wdp"/><Relationship Id="rId5" Type="http://schemas.openxmlformats.org/officeDocument/2006/relationships/image" Target="../media/image16.png"/><Relationship Id="rId15" Type="http://schemas.openxmlformats.org/officeDocument/2006/relationships/slide" Target="slide22.xml"/><Relationship Id="rId23" Type="http://schemas.openxmlformats.org/officeDocument/2006/relationships/image" Target="../media/image19.svg"/><Relationship Id="rId28" Type="http://schemas.openxmlformats.org/officeDocument/2006/relationships/slide" Target="slide9.xml"/><Relationship Id="rId10" Type="http://schemas.openxmlformats.org/officeDocument/2006/relationships/image" Target="../media/image8.png"/><Relationship Id="rId19" Type="http://schemas.openxmlformats.org/officeDocument/2006/relationships/image" Target="../media/image7.png"/><Relationship Id="rId31"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slide" Target="slide21.xml"/><Relationship Id="rId14" Type="http://schemas.microsoft.com/office/2007/relationships/hdphoto" Target="../media/hdphoto5.wdp"/><Relationship Id="rId22" Type="http://schemas.openxmlformats.org/officeDocument/2006/relationships/image" Target="../media/image18.png"/><Relationship Id="rId27" Type="http://schemas.openxmlformats.org/officeDocument/2006/relationships/image" Target="../media/image13.png"/><Relationship Id="rId30" Type="http://schemas.openxmlformats.org/officeDocument/2006/relationships/slide" Target="slide8.xml"/><Relationship Id="rId8"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21.xml"/><Relationship Id="rId18" Type="http://schemas.microsoft.com/office/2007/relationships/hdphoto" Target="../media/hdphoto1.wdp"/><Relationship Id="rId26" Type="http://schemas.openxmlformats.org/officeDocument/2006/relationships/image" Target="../media/image10.png"/><Relationship Id="rId3" Type="http://schemas.openxmlformats.org/officeDocument/2006/relationships/image" Target="../media/image19.svg"/><Relationship Id="rId21" Type="http://schemas.microsoft.com/office/2007/relationships/hdphoto" Target="../media/hdphoto2.wdp"/><Relationship Id="rId7" Type="http://schemas.openxmlformats.org/officeDocument/2006/relationships/image" Target="../media/image14.png"/><Relationship Id="rId12" Type="http://schemas.openxmlformats.org/officeDocument/2006/relationships/image" Target="../media/image3.svg"/><Relationship Id="rId17" Type="http://schemas.openxmlformats.org/officeDocument/2006/relationships/image" Target="../media/image4.png"/><Relationship Id="rId25" Type="http://schemas.openxmlformats.org/officeDocument/2006/relationships/slide" Target="slide22.xml"/><Relationship Id="rId2" Type="http://schemas.openxmlformats.org/officeDocument/2006/relationships/image" Target="../media/image18.png"/><Relationship Id="rId16" Type="http://schemas.openxmlformats.org/officeDocument/2006/relationships/slide" Target="slide8.xml"/><Relationship Id="rId20" Type="http://schemas.openxmlformats.org/officeDocument/2006/relationships/image" Target="../media/image5.png"/><Relationship Id="rId29"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2.png"/><Relationship Id="rId24" Type="http://schemas.microsoft.com/office/2007/relationships/hdphoto" Target="../media/hdphoto5.wdp"/><Relationship Id="rId5" Type="http://schemas.openxmlformats.org/officeDocument/2006/relationships/image" Target="../media/image12.svg"/><Relationship Id="rId15" Type="http://schemas.openxmlformats.org/officeDocument/2006/relationships/image" Target="../media/image9.svg"/><Relationship Id="rId23" Type="http://schemas.openxmlformats.org/officeDocument/2006/relationships/image" Target="../media/image17.png"/><Relationship Id="rId28" Type="http://schemas.openxmlformats.org/officeDocument/2006/relationships/slide" Target="slide20.xml"/><Relationship Id="rId10" Type="http://schemas.openxmlformats.org/officeDocument/2006/relationships/slide" Target="slide4.xml"/><Relationship Id="rId19" Type="http://schemas.openxmlformats.org/officeDocument/2006/relationships/slide" Target="slide9.xml"/><Relationship Id="rId31"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8.png"/><Relationship Id="rId22" Type="http://schemas.openxmlformats.org/officeDocument/2006/relationships/slide" Target="slide18.xml"/><Relationship Id="rId27" Type="http://schemas.microsoft.com/office/2007/relationships/hdphoto" Target="../media/hdphoto4.wdp"/><Relationship Id="rId30"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21.xml"/><Relationship Id="rId18" Type="http://schemas.microsoft.com/office/2007/relationships/hdphoto" Target="../media/hdphoto1.wdp"/><Relationship Id="rId26" Type="http://schemas.openxmlformats.org/officeDocument/2006/relationships/image" Target="../media/image10.png"/><Relationship Id="rId3" Type="http://schemas.openxmlformats.org/officeDocument/2006/relationships/image" Target="../media/image19.svg"/><Relationship Id="rId21" Type="http://schemas.microsoft.com/office/2007/relationships/hdphoto" Target="../media/hdphoto2.wdp"/><Relationship Id="rId7" Type="http://schemas.openxmlformats.org/officeDocument/2006/relationships/image" Target="../media/image14.png"/><Relationship Id="rId12" Type="http://schemas.openxmlformats.org/officeDocument/2006/relationships/image" Target="../media/image3.svg"/><Relationship Id="rId17" Type="http://schemas.openxmlformats.org/officeDocument/2006/relationships/image" Target="../media/image4.png"/><Relationship Id="rId25" Type="http://schemas.openxmlformats.org/officeDocument/2006/relationships/slide" Target="slide22.xml"/><Relationship Id="rId2" Type="http://schemas.openxmlformats.org/officeDocument/2006/relationships/image" Target="../media/image18.png"/><Relationship Id="rId16" Type="http://schemas.openxmlformats.org/officeDocument/2006/relationships/slide" Target="slide8.xml"/><Relationship Id="rId20" Type="http://schemas.openxmlformats.org/officeDocument/2006/relationships/image" Target="../media/image5.png"/><Relationship Id="rId29"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2.png"/><Relationship Id="rId24" Type="http://schemas.microsoft.com/office/2007/relationships/hdphoto" Target="../media/hdphoto5.wdp"/><Relationship Id="rId5" Type="http://schemas.openxmlformats.org/officeDocument/2006/relationships/image" Target="../media/image12.svg"/><Relationship Id="rId15" Type="http://schemas.openxmlformats.org/officeDocument/2006/relationships/image" Target="../media/image9.svg"/><Relationship Id="rId23" Type="http://schemas.openxmlformats.org/officeDocument/2006/relationships/image" Target="../media/image17.png"/><Relationship Id="rId28" Type="http://schemas.openxmlformats.org/officeDocument/2006/relationships/slide" Target="slide20.xml"/><Relationship Id="rId10" Type="http://schemas.openxmlformats.org/officeDocument/2006/relationships/slide" Target="slide4.xml"/><Relationship Id="rId19" Type="http://schemas.openxmlformats.org/officeDocument/2006/relationships/slide" Target="slide9.xml"/><Relationship Id="rId31"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8.png"/><Relationship Id="rId22" Type="http://schemas.openxmlformats.org/officeDocument/2006/relationships/slide" Target="slide18.xml"/><Relationship Id="rId27" Type="http://schemas.microsoft.com/office/2007/relationships/hdphoto" Target="../media/hdphoto4.wdp"/><Relationship Id="rId30"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6.pn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18.xml"/><Relationship Id="rId5" Type="http://schemas.openxmlformats.org/officeDocument/2006/relationships/slide" Target="slide8.xml"/><Relationship Id="rId10" Type="http://schemas.microsoft.com/office/2007/relationships/hdphoto" Target="../media/hdphoto2.wdp"/><Relationship Id="rId4" Type="http://schemas.openxmlformats.org/officeDocument/2006/relationships/image" Target="../media/image3.sv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slide" Target="slide9.xml"/><Relationship Id="rId26" Type="http://schemas.microsoft.com/office/2007/relationships/hdphoto" Target="../media/hdphoto4.wdp"/><Relationship Id="rId3" Type="http://schemas.openxmlformats.org/officeDocument/2006/relationships/image" Target="../media/image19.svg"/><Relationship Id="rId21" Type="http://schemas.openxmlformats.org/officeDocument/2006/relationships/slide" Target="slide18.xml"/><Relationship Id="rId34" Type="http://schemas.openxmlformats.org/officeDocument/2006/relationships/image" Target="../media/image38.png"/><Relationship Id="rId7" Type="http://schemas.openxmlformats.org/officeDocument/2006/relationships/image" Target="../media/image14.png"/><Relationship Id="rId12" Type="http://schemas.openxmlformats.org/officeDocument/2006/relationships/slide" Target="slide21.xml"/><Relationship Id="rId17" Type="http://schemas.microsoft.com/office/2007/relationships/hdphoto" Target="../media/hdphoto1.wdp"/><Relationship Id="rId25" Type="http://schemas.openxmlformats.org/officeDocument/2006/relationships/image" Target="../media/image10.png"/><Relationship Id="rId33" Type="http://schemas.openxmlformats.org/officeDocument/2006/relationships/image" Target="../media/image37.png"/><Relationship Id="rId2" Type="http://schemas.openxmlformats.org/officeDocument/2006/relationships/image" Target="../media/image18.png"/><Relationship Id="rId16" Type="http://schemas.openxmlformats.org/officeDocument/2006/relationships/image" Target="../media/image4.png"/><Relationship Id="rId20" Type="http://schemas.microsoft.com/office/2007/relationships/hdphoto" Target="../media/hdphoto2.wdp"/><Relationship Id="rId29"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svg"/><Relationship Id="rId24" Type="http://schemas.openxmlformats.org/officeDocument/2006/relationships/slide" Target="slide22.xml"/><Relationship Id="rId32" Type="http://schemas.openxmlformats.org/officeDocument/2006/relationships/image" Target="../media/image36.png"/><Relationship Id="rId5" Type="http://schemas.openxmlformats.org/officeDocument/2006/relationships/image" Target="../media/image12.svg"/><Relationship Id="rId15" Type="http://schemas.openxmlformats.org/officeDocument/2006/relationships/slide" Target="slide8.xml"/><Relationship Id="rId23" Type="http://schemas.microsoft.com/office/2007/relationships/hdphoto" Target="../media/hdphoto5.wdp"/><Relationship Id="rId28" Type="http://schemas.openxmlformats.org/officeDocument/2006/relationships/slide" Target="slide20.xml"/><Relationship Id="rId10" Type="http://schemas.openxmlformats.org/officeDocument/2006/relationships/image" Target="../media/image2.png"/><Relationship Id="rId19" Type="http://schemas.openxmlformats.org/officeDocument/2006/relationships/image" Target="../media/image5.png"/><Relationship Id="rId31"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slide" Target="slide4.xml"/><Relationship Id="rId14" Type="http://schemas.openxmlformats.org/officeDocument/2006/relationships/image" Target="../media/image9.svg"/><Relationship Id="rId22" Type="http://schemas.openxmlformats.org/officeDocument/2006/relationships/image" Target="../media/image17.png"/><Relationship Id="rId27" Type="http://schemas.openxmlformats.org/officeDocument/2006/relationships/image" Target="../media/image6.png"/><Relationship Id="rId30" Type="http://schemas.openxmlformats.org/officeDocument/2006/relationships/image" Target="../media/image34.jpeg"/><Relationship Id="rId8"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9.xml"/><Relationship Id="rId18" Type="http://schemas.microsoft.com/office/2007/relationships/hdphoto" Target="../media/hdphoto5.wdp"/><Relationship Id="rId26" Type="http://schemas.openxmlformats.org/officeDocument/2006/relationships/slide" Target="slide20.xml"/><Relationship Id="rId3" Type="http://schemas.openxmlformats.org/officeDocument/2006/relationships/image" Target="../media/image19.svg"/><Relationship Id="rId21" Type="http://schemas.microsoft.com/office/2007/relationships/hdphoto" Target="../media/hdphoto4.wdp"/><Relationship Id="rId7" Type="http://schemas.openxmlformats.org/officeDocument/2006/relationships/slide" Target="slide4.xml"/><Relationship Id="rId12" Type="http://schemas.microsoft.com/office/2007/relationships/hdphoto" Target="../media/hdphoto1.wdp"/><Relationship Id="rId17" Type="http://schemas.openxmlformats.org/officeDocument/2006/relationships/image" Target="../media/image17.png"/><Relationship Id="rId25" Type="http://schemas.openxmlformats.org/officeDocument/2006/relationships/image" Target="../media/image12.svg"/><Relationship Id="rId2" Type="http://schemas.openxmlformats.org/officeDocument/2006/relationships/image" Target="../media/image18.png"/><Relationship Id="rId16" Type="http://schemas.openxmlformats.org/officeDocument/2006/relationships/slide" Target="slide18.xml"/><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4.png"/><Relationship Id="rId24" Type="http://schemas.openxmlformats.org/officeDocument/2006/relationships/image" Target="../media/image11.png"/><Relationship Id="rId5" Type="http://schemas.openxmlformats.org/officeDocument/2006/relationships/image" Target="../media/image14.png"/><Relationship Id="rId15" Type="http://schemas.microsoft.com/office/2007/relationships/hdphoto" Target="../media/hdphoto2.wdp"/><Relationship Id="rId23" Type="http://schemas.openxmlformats.org/officeDocument/2006/relationships/image" Target="../media/image16.png"/><Relationship Id="rId28" Type="http://schemas.microsoft.com/office/2007/relationships/hdphoto" Target="../media/hdphoto3.wdp"/><Relationship Id="rId10" Type="http://schemas.openxmlformats.org/officeDocument/2006/relationships/slide" Target="slide8.xml"/><Relationship Id="rId19" Type="http://schemas.openxmlformats.org/officeDocument/2006/relationships/slide" Target="slide22.xml"/><Relationship Id="rId4" Type="http://schemas.openxmlformats.org/officeDocument/2006/relationships/image" Target="../media/image13.png"/><Relationship Id="rId9" Type="http://schemas.openxmlformats.org/officeDocument/2006/relationships/image" Target="../media/image3.svg"/><Relationship Id="rId14" Type="http://schemas.openxmlformats.org/officeDocument/2006/relationships/image" Target="../media/image5.png"/><Relationship Id="rId22" Type="http://schemas.openxmlformats.org/officeDocument/2006/relationships/image" Target="../media/image6.png"/><Relationship Id="rId27"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9.xml"/><Relationship Id="rId18" Type="http://schemas.microsoft.com/office/2007/relationships/hdphoto" Target="../media/hdphoto5.wdp"/><Relationship Id="rId26" Type="http://schemas.openxmlformats.org/officeDocument/2006/relationships/image" Target="../media/image15.png"/><Relationship Id="rId3" Type="http://schemas.openxmlformats.org/officeDocument/2006/relationships/image" Target="../media/image18.png"/><Relationship Id="rId21" Type="http://schemas.openxmlformats.org/officeDocument/2006/relationships/image" Target="../media/image11.png"/><Relationship Id="rId7" Type="http://schemas.openxmlformats.org/officeDocument/2006/relationships/slide" Target="slide4.xml"/><Relationship Id="rId12" Type="http://schemas.microsoft.com/office/2007/relationships/hdphoto" Target="../media/hdphoto1.wdp"/><Relationship Id="rId17" Type="http://schemas.openxmlformats.org/officeDocument/2006/relationships/image" Target="../media/image17.png"/><Relationship Id="rId25" Type="http://schemas.microsoft.com/office/2007/relationships/hdphoto" Target="../media/hdphoto3.wdp"/><Relationship Id="rId2" Type="http://schemas.openxmlformats.org/officeDocument/2006/relationships/notesSlide" Target="../notesSlides/notesSlide6.xml"/><Relationship Id="rId16" Type="http://schemas.openxmlformats.org/officeDocument/2006/relationships/slide" Target="slide18.xml"/><Relationship Id="rId20" Type="http://schemas.openxmlformats.org/officeDocument/2006/relationships/image" Target="../media/image16.png"/><Relationship Id="rId29" Type="http://schemas.openxmlformats.org/officeDocument/2006/relationships/image" Target="../media/image9.sv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4.png"/><Relationship Id="rId24" Type="http://schemas.openxmlformats.org/officeDocument/2006/relationships/image" Target="../media/image7.png"/><Relationship Id="rId5" Type="http://schemas.openxmlformats.org/officeDocument/2006/relationships/image" Target="../media/image13.png"/><Relationship Id="rId15" Type="http://schemas.microsoft.com/office/2007/relationships/hdphoto" Target="../media/hdphoto2.wdp"/><Relationship Id="rId23" Type="http://schemas.openxmlformats.org/officeDocument/2006/relationships/slide" Target="slide20.xml"/><Relationship Id="rId28" Type="http://schemas.openxmlformats.org/officeDocument/2006/relationships/image" Target="../media/image8.png"/><Relationship Id="rId10" Type="http://schemas.openxmlformats.org/officeDocument/2006/relationships/slide" Target="slide8.xml"/><Relationship Id="rId19" Type="http://schemas.openxmlformats.org/officeDocument/2006/relationships/image" Target="../media/image6.png"/><Relationship Id="rId31" Type="http://schemas.microsoft.com/office/2007/relationships/hdphoto" Target="../media/hdphoto6.wdp"/><Relationship Id="rId4" Type="http://schemas.openxmlformats.org/officeDocument/2006/relationships/image" Target="../media/image19.svg"/><Relationship Id="rId9" Type="http://schemas.openxmlformats.org/officeDocument/2006/relationships/image" Target="../media/image3.svg"/><Relationship Id="rId14" Type="http://schemas.openxmlformats.org/officeDocument/2006/relationships/image" Target="../media/image5.png"/><Relationship Id="rId22" Type="http://schemas.openxmlformats.org/officeDocument/2006/relationships/image" Target="../media/image12.svg"/><Relationship Id="rId27" Type="http://schemas.openxmlformats.org/officeDocument/2006/relationships/slide" Target="slide21.xml"/><Relationship Id="rId30"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slide" Target="slide22.xml"/><Relationship Id="rId13" Type="http://schemas.microsoft.com/office/2007/relationships/hdphoto" Target="../media/hdphoto1.wdp"/><Relationship Id="rId1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9.svg"/><Relationship Id="rId12" Type="http://schemas.openxmlformats.org/officeDocument/2006/relationships/image" Target="../media/image4.png"/><Relationship Id="rId17" Type="http://schemas.openxmlformats.org/officeDocument/2006/relationships/slide" Target="slide18.xml"/><Relationship Id="rId2" Type="http://schemas.openxmlformats.org/officeDocument/2006/relationships/slide" Target="slide20.xml"/><Relationship Id="rId16"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slide" Target="slide8.xml"/><Relationship Id="rId5" Type="http://schemas.openxmlformats.org/officeDocument/2006/relationships/slide" Target="slide21.xml"/><Relationship Id="rId1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3.wdp"/><Relationship Id="rId9" Type="http://schemas.openxmlformats.org/officeDocument/2006/relationships/image" Target="../media/image10.png"/><Relationship Id="rId14" Type="http://schemas.openxmlformats.org/officeDocument/2006/relationships/slide" Target="slide11.xml"/></Relationships>
</file>

<file path=ppt/slides/_rels/slide4.xml.rels><?xml version="1.0" encoding="UTF-8" standalone="yes"?>
<Relationships xmlns="http://schemas.openxmlformats.org/package/2006/relationships"><Relationship Id="rId8" Type="http://schemas.openxmlformats.org/officeDocument/2006/relationships/slide" Target="slide21.xml"/><Relationship Id="rId13" Type="http://schemas.microsoft.com/office/2007/relationships/hdphoto" Target="../media/hdphoto1.wdp"/><Relationship Id="rId18" Type="http://schemas.openxmlformats.org/officeDocument/2006/relationships/image" Target="../media/image17.png"/><Relationship Id="rId26" Type="http://schemas.openxmlformats.org/officeDocument/2006/relationships/image" Target="../media/image6.png"/><Relationship Id="rId3" Type="http://schemas.openxmlformats.org/officeDocument/2006/relationships/image" Target="../media/image12.svg"/><Relationship Id="rId21" Type="http://schemas.openxmlformats.org/officeDocument/2006/relationships/image" Target="../media/image10.png"/><Relationship Id="rId7" Type="http://schemas.openxmlformats.org/officeDocument/2006/relationships/image" Target="../media/image16.png"/><Relationship Id="rId12" Type="http://schemas.openxmlformats.org/officeDocument/2006/relationships/image" Target="../media/image4.png"/><Relationship Id="rId17" Type="http://schemas.openxmlformats.org/officeDocument/2006/relationships/slide" Target="slide18.xml"/><Relationship Id="rId25" Type="http://schemas.microsoft.com/office/2007/relationships/hdphoto" Target="../media/hdphoto3.wdp"/><Relationship Id="rId2" Type="http://schemas.openxmlformats.org/officeDocument/2006/relationships/image" Target="../media/image11.png"/><Relationship Id="rId16" Type="http://schemas.microsoft.com/office/2007/relationships/hdphoto" Target="../media/hdphoto2.wdp"/><Relationship Id="rId20" Type="http://schemas.openxmlformats.org/officeDocument/2006/relationships/slide" Target="slide22.xml"/><Relationship Id="rId29"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slide" Target="slide8.xml"/><Relationship Id="rId24" Type="http://schemas.openxmlformats.org/officeDocument/2006/relationships/image" Target="../media/image7.png"/><Relationship Id="rId5" Type="http://schemas.openxmlformats.org/officeDocument/2006/relationships/image" Target="../media/image14.png"/><Relationship Id="rId15" Type="http://schemas.openxmlformats.org/officeDocument/2006/relationships/image" Target="../media/image5.png"/><Relationship Id="rId23" Type="http://schemas.openxmlformats.org/officeDocument/2006/relationships/slide" Target="slide20.xml"/><Relationship Id="rId28" Type="http://schemas.openxmlformats.org/officeDocument/2006/relationships/image" Target="../media/image18.png"/><Relationship Id="rId10" Type="http://schemas.openxmlformats.org/officeDocument/2006/relationships/image" Target="../media/image9.svg"/><Relationship Id="rId19"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8.png"/><Relationship Id="rId14" Type="http://schemas.openxmlformats.org/officeDocument/2006/relationships/slide" Target="slide11.xml"/><Relationship Id="rId22" Type="http://schemas.microsoft.com/office/2007/relationships/hdphoto" Target="../media/hdphoto4.wdp"/><Relationship Id="rId27" Type="http://schemas.openxmlformats.org/officeDocument/2006/relationships/slide" Target="slide6.xml"/></Relationships>
</file>

<file path=ppt/slides/_rels/slide5.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slide" Target="slide9.xml"/><Relationship Id="rId26" Type="http://schemas.microsoft.com/office/2007/relationships/hdphoto" Target="../media/hdphoto4.wdp"/><Relationship Id="rId3" Type="http://schemas.openxmlformats.org/officeDocument/2006/relationships/image" Target="../media/image11.png"/><Relationship Id="rId21" Type="http://schemas.openxmlformats.org/officeDocument/2006/relationships/slide" Target="slide18.xml"/><Relationship Id="rId34" Type="http://schemas.openxmlformats.org/officeDocument/2006/relationships/image" Target="../media/image22.jpeg"/><Relationship Id="rId7" Type="http://schemas.openxmlformats.org/officeDocument/2006/relationships/image" Target="../media/image15.png"/><Relationship Id="rId12" Type="http://schemas.openxmlformats.org/officeDocument/2006/relationships/slide" Target="slide21.xml"/><Relationship Id="rId17" Type="http://schemas.microsoft.com/office/2007/relationships/hdphoto" Target="../media/hdphoto1.wdp"/><Relationship Id="rId25" Type="http://schemas.openxmlformats.org/officeDocument/2006/relationships/image" Target="../media/image10.png"/><Relationship Id="rId33" Type="http://schemas.openxmlformats.org/officeDocument/2006/relationships/image" Target="../media/image19.svg"/><Relationship Id="rId2" Type="http://schemas.openxmlformats.org/officeDocument/2006/relationships/notesSlide" Target="../notesSlides/notesSlide2.xml"/><Relationship Id="rId16" Type="http://schemas.openxmlformats.org/officeDocument/2006/relationships/image" Target="../media/image4.png"/><Relationship Id="rId20" Type="http://schemas.microsoft.com/office/2007/relationships/hdphoto" Target="../media/hdphoto2.wdp"/><Relationship Id="rId29"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1.svg"/><Relationship Id="rId24" Type="http://schemas.openxmlformats.org/officeDocument/2006/relationships/slide" Target="slide22.xml"/><Relationship Id="rId32"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slide" Target="slide8.xml"/><Relationship Id="rId23" Type="http://schemas.microsoft.com/office/2007/relationships/hdphoto" Target="../media/hdphoto5.wdp"/><Relationship Id="rId28" Type="http://schemas.openxmlformats.org/officeDocument/2006/relationships/image" Target="../media/image7.png"/><Relationship Id="rId10" Type="http://schemas.openxmlformats.org/officeDocument/2006/relationships/image" Target="../media/image20.png"/><Relationship Id="rId19" Type="http://schemas.openxmlformats.org/officeDocument/2006/relationships/image" Target="../media/image5.png"/><Relationship Id="rId31" Type="http://schemas.openxmlformats.org/officeDocument/2006/relationships/slide" Target="slide4.xml"/><Relationship Id="rId4" Type="http://schemas.openxmlformats.org/officeDocument/2006/relationships/image" Target="../media/image12.svg"/><Relationship Id="rId9" Type="http://schemas.openxmlformats.org/officeDocument/2006/relationships/slide" Target="slide1.xml"/><Relationship Id="rId14" Type="http://schemas.openxmlformats.org/officeDocument/2006/relationships/image" Target="../media/image9.svg"/><Relationship Id="rId22" Type="http://schemas.openxmlformats.org/officeDocument/2006/relationships/image" Target="../media/image17.png"/><Relationship Id="rId27" Type="http://schemas.openxmlformats.org/officeDocument/2006/relationships/slide" Target="slide20.xml"/><Relationship Id="rId30" Type="http://schemas.openxmlformats.org/officeDocument/2006/relationships/image" Target="../media/image6.png"/><Relationship Id="rId35" Type="http://schemas.openxmlformats.org/officeDocument/2006/relationships/image" Target="../media/image23.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3" Type="http://schemas.openxmlformats.org/officeDocument/2006/relationships/image" Target="../media/image9.svg"/><Relationship Id="rId18" Type="http://schemas.openxmlformats.org/officeDocument/2006/relationships/image" Target="../media/image5.png"/><Relationship Id="rId26" Type="http://schemas.openxmlformats.org/officeDocument/2006/relationships/slide" Target="slide20.xml"/><Relationship Id="rId3" Type="http://schemas.openxmlformats.org/officeDocument/2006/relationships/image" Target="../media/image12.svg"/><Relationship Id="rId21" Type="http://schemas.openxmlformats.org/officeDocument/2006/relationships/image" Target="../media/image17.png"/><Relationship Id="rId7" Type="http://schemas.openxmlformats.org/officeDocument/2006/relationships/image" Target="../media/image16.png"/><Relationship Id="rId12" Type="http://schemas.openxmlformats.org/officeDocument/2006/relationships/image" Target="../media/image8.png"/><Relationship Id="rId17" Type="http://schemas.openxmlformats.org/officeDocument/2006/relationships/slide" Target="slide9.xml"/><Relationship Id="rId25" Type="http://schemas.microsoft.com/office/2007/relationships/hdphoto" Target="../media/hdphoto4.wdp"/><Relationship Id="rId33" Type="http://schemas.openxmlformats.org/officeDocument/2006/relationships/image" Target="../media/image24.png"/><Relationship Id="rId2" Type="http://schemas.openxmlformats.org/officeDocument/2006/relationships/image" Target="../media/image11.png"/><Relationship Id="rId16" Type="http://schemas.microsoft.com/office/2007/relationships/hdphoto" Target="../media/hdphoto1.wdp"/><Relationship Id="rId20" Type="http://schemas.openxmlformats.org/officeDocument/2006/relationships/slide" Target="slide18.xml"/><Relationship Id="rId29"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slide" Target="slide21.xml"/><Relationship Id="rId24" Type="http://schemas.openxmlformats.org/officeDocument/2006/relationships/image" Target="../media/image10.png"/><Relationship Id="rId32" Type="http://schemas.openxmlformats.org/officeDocument/2006/relationships/image" Target="../media/image19.svg"/><Relationship Id="rId5" Type="http://schemas.openxmlformats.org/officeDocument/2006/relationships/image" Target="../media/image14.png"/><Relationship Id="rId15" Type="http://schemas.openxmlformats.org/officeDocument/2006/relationships/image" Target="../media/image4.png"/><Relationship Id="rId23" Type="http://schemas.openxmlformats.org/officeDocument/2006/relationships/slide" Target="slide22.xml"/><Relationship Id="rId28" Type="http://schemas.microsoft.com/office/2007/relationships/hdphoto" Target="../media/hdphoto3.wdp"/><Relationship Id="rId10" Type="http://schemas.openxmlformats.org/officeDocument/2006/relationships/image" Target="../media/image21.svg"/><Relationship Id="rId19" Type="http://schemas.microsoft.com/office/2007/relationships/hdphoto" Target="../media/hdphoto2.wdp"/><Relationship Id="rId31"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20.png"/><Relationship Id="rId14" Type="http://schemas.openxmlformats.org/officeDocument/2006/relationships/slide" Target="slide8.xml"/><Relationship Id="rId22" Type="http://schemas.microsoft.com/office/2007/relationships/hdphoto" Target="../media/hdphoto5.wdp"/><Relationship Id="rId27" Type="http://schemas.openxmlformats.org/officeDocument/2006/relationships/image" Target="../media/image7.png"/><Relationship Id="rId30" Type="http://schemas.openxmlformats.org/officeDocument/2006/relationships/slide" Target="slide4.xml"/><Relationship Id="rId8" Type="http://schemas.openxmlformats.org/officeDocument/2006/relationships/slide" Target="slide5.xml"/></Relationships>
</file>

<file path=ppt/slides/_rels/slide7.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slide" Target="slide9.xml"/><Relationship Id="rId26" Type="http://schemas.microsoft.com/office/2007/relationships/hdphoto" Target="../media/hdphoto4.wdp"/><Relationship Id="rId3" Type="http://schemas.openxmlformats.org/officeDocument/2006/relationships/image" Target="../media/image11.png"/><Relationship Id="rId21" Type="http://schemas.openxmlformats.org/officeDocument/2006/relationships/slide" Target="slide18.xml"/><Relationship Id="rId34" Type="http://schemas.openxmlformats.org/officeDocument/2006/relationships/image" Target="../media/image24.png"/><Relationship Id="rId7" Type="http://schemas.openxmlformats.org/officeDocument/2006/relationships/image" Target="../media/image15.png"/><Relationship Id="rId12" Type="http://schemas.openxmlformats.org/officeDocument/2006/relationships/slide" Target="slide21.xml"/><Relationship Id="rId17" Type="http://schemas.microsoft.com/office/2007/relationships/hdphoto" Target="../media/hdphoto1.wdp"/><Relationship Id="rId25" Type="http://schemas.openxmlformats.org/officeDocument/2006/relationships/image" Target="../media/image10.png"/><Relationship Id="rId33" Type="http://schemas.openxmlformats.org/officeDocument/2006/relationships/image" Target="../media/image19.svg"/><Relationship Id="rId2" Type="http://schemas.openxmlformats.org/officeDocument/2006/relationships/notesSlide" Target="../notesSlides/notesSlide3.xml"/><Relationship Id="rId16" Type="http://schemas.openxmlformats.org/officeDocument/2006/relationships/image" Target="../media/image4.png"/><Relationship Id="rId20" Type="http://schemas.microsoft.com/office/2007/relationships/hdphoto" Target="../media/hdphoto2.wdp"/><Relationship Id="rId29"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1.svg"/><Relationship Id="rId24" Type="http://schemas.openxmlformats.org/officeDocument/2006/relationships/slide" Target="slide22.xml"/><Relationship Id="rId32"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slide" Target="slide8.xml"/><Relationship Id="rId23" Type="http://schemas.microsoft.com/office/2007/relationships/hdphoto" Target="../media/hdphoto5.wdp"/><Relationship Id="rId28" Type="http://schemas.openxmlformats.org/officeDocument/2006/relationships/image" Target="../media/image7.png"/><Relationship Id="rId36" Type="http://schemas.openxmlformats.org/officeDocument/2006/relationships/image" Target="../media/image26.gif"/><Relationship Id="rId10" Type="http://schemas.openxmlformats.org/officeDocument/2006/relationships/image" Target="../media/image20.png"/><Relationship Id="rId19" Type="http://schemas.openxmlformats.org/officeDocument/2006/relationships/image" Target="../media/image5.png"/><Relationship Id="rId31" Type="http://schemas.openxmlformats.org/officeDocument/2006/relationships/slide" Target="slide4.xml"/><Relationship Id="rId4" Type="http://schemas.openxmlformats.org/officeDocument/2006/relationships/image" Target="../media/image12.svg"/><Relationship Id="rId9" Type="http://schemas.openxmlformats.org/officeDocument/2006/relationships/slide" Target="slide5.xml"/><Relationship Id="rId14" Type="http://schemas.openxmlformats.org/officeDocument/2006/relationships/image" Target="../media/image9.svg"/><Relationship Id="rId22" Type="http://schemas.openxmlformats.org/officeDocument/2006/relationships/image" Target="../media/image17.png"/><Relationship Id="rId27" Type="http://schemas.openxmlformats.org/officeDocument/2006/relationships/slide" Target="slide20.xml"/><Relationship Id="rId30" Type="http://schemas.openxmlformats.org/officeDocument/2006/relationships/image" Target="../media/image6.png"/><Relationship Id="rId35" Type="http://schemas.openxmlformats.org/officeDocument/2006/relationships/image" Target="../media/image25.gif"/><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3" Type="http://schemas.openxmlformats.org/officeDocument/2006/relationships/image" Target="../media/image9.svg"/><Relationship Id="rId18" Type="http://schemas.openxmlformats.org/officeDocument/2006/relationships/image" Target="../media/image17.png"/><Relationship Id="rId26" Type="http://schemas.openxmlformats.org/officeDocument/2006/relationships/image" Target="../media/image6.png"/><Relationship Id="rId3" Type="http://schemas.openxmlformats.org/officeDocument/2006/relationships/image" Target="../media/image11.png"/><Relationship Id="rId21" Type="http://schemas.openxmlformats.org/officeDocument/2006/relationships/image" Target="../media/image10.png"/><Relationship Id="rId7" Type="http://schemas.openxmlformats.org/officeDocument/2006/relationships/image" Target="../media/image16.png"/><Relationship Id="rId12" Type="http://schemas.openxmlformats.org/officeDocument/2006/relationships/image" Target="../media/image8.png"/><Relationship Id="rId17" Type="http://schemas.openxmlformats.org/officeDocument/2006/relationships/slide" Target="slide18.xml"/><Relationship Id="rId25" Type="http://schemas.microsoft.com/office/2007/relationships/hdphoto" Target="../media/hdphoto3.wdp"/><Relationship Id="rId33" Type="http://schemas.openxmlformats.org/officeDocument/2006/relationships/image" Target="../media/image13.png"/><Relationship Id="rId2" Type="http://schemas.openxmlformats.org/officeDocument/2006/relationships/notesSlide" Target="../notesSlides/notesSlide4.xml"/><Relationship Id="rId16" Type="http://schemas.microsoft.com/office/2007/relationships/hdphoto" Target="../media/hdphoto2.wdp"/><Relationship Id="rId20" Type="http://schemas.openxmlformats.org/officeDocument/2006/relationships/slide" Target="slide22.xml"/><Relationship Id="rId29"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slide" Target="slide21.xml"/><Relationship Id="rId24" Type="http://schemas.openxmlformats.org/officeDocument/2006/relationships/image" Target="../media/image7.png"/><Relationship Id="rId32" Type="http://schemas.openxmlformats.org/officeDocument/2006/relationships/slide" Target="slide8.xml"/><Relationship Id="rId5" Type="http://schemas.openxmlformats.org/officeDocument/2006/relationships/image" Target="../media/image14.png"/><Relationship Id="rId15" Type="http://schemas.openxmlformats.org/officeDocument/2006/relationships/image" Target="../media/image5.png"/><Relationship Id="rId23" Type="http://schemas.openxmlformats.org/officeDocument/2006/relationships/slide" Target="slide20.xml"/><Relationship Id="rId28" Type="http://schemas.openxmlformats.org/officeDocument/2006/relationships/image" Target="../media/image19.svg"/><Relationship Id="rId10" Type="http://schemas.openxmlformats.org/officeDocument/2006/relationships/image" Target="../media/image21.svg"/><Relationship Id="rId19" Type="http://schemas.microsoft.com/office/2007/relationships/hdphoto" Target="../media/hdphoto5.wdp"/><Relationship Id="rId31" Type="http://schemas.openxmlformats.org/officeDocument/2006/relationships/image" Target="../media/image3.svg"/><Relationship Id="rId4" Type="http://schemas.openxmlformats.org/officeDocument/2006/relationships/image" Target="../media/image12.svg"/><Relationship Id="rId9" Type="http://schemas.openxmlformats.org/officeDocument/2006/relationships/image" Target="../media/image20.png"/><Relationship Id="rId14" Type="http://schemas.openxmlformats.org/officeDocument/2006/relationships/slide" Target="slide9.xml"/><Relationship Id="rId22" Type="http://schemas.microsoft.com/office/2007/relationships/hdphoto" Target="../media/hdphoto4.wdp"/><Relationship Id="rId27" Type="http://schemas.openxmlformats.org/officeDocument/2006/relationships/image" Target="../media/image18.png"/><Relationship Id="rId30" Type="http://schemas.openxmlformats.org/officeDocument/2006/relationships/image" Target="../media/image2.png"/><Relationship Id="rId8" Type="http://schemas.openxmlformats.org/officeDocument/2006/relationships/slide" Target="slide1.xml"/></Relationships>
</file>

<file path=ppt/slides/_rels/slide9.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slide" Target="slide20.xml"/><Relationship Id="rId26" Type="http://schemas.openxmlformats.org/officeDocument/2006/relationships/image" Target="../media/image3.svg"/><Relationship Id="rId3" Type="http://schemas.openxmlformats.org/officeDocument/2006/relationships/image" Target="../media/image12.svg"/><Relationship Id="rId21"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slide" Target="slide18.xml"/><Relationship Id="rId17" Type="http://schemas.microsoft.com/office/2007/relationships/hdphoto" Target="../media/hdphoto4.wdp"/><Relationship Id="rId25" Type="http://schemas.openxmlformats.org/officeDocument/2006/relationships/image" Target="../media/image2.png"/><Relationship Id="rId33" Type="http://schemas.openxmlformats.org/officeDocument/2006/relationships/image" Target="../media/image27.jpeg"/><Relationship Id="rId2" Type="http://schemas.openxmlformats.org/officeDocument/2006/relationships/image" Target="../media/image11.png"/><Relationship Id="rId16" Type="http://schemas.openxmlformats.org/officeDocument/2006/relationships/image" Target="../media/image10.png"/><Relationship Id="rId20" Type="http://schemas.microsoft.com/office/2007/relationships/hdphoto" Target="../media/hdphoto3.wdp"/><Relationship Id="rId29"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9.svg"/><Relationship Id="rId24" Type="http://schemas.openxmlformats.org/officeDocument/2006/relationships/slide" Target="slide4.xml"/><Relationship Id="rId32" Type="http://schemas.microsoft.com/office/2007/relationships/hdphoto" Target="../media/hdphoto1.wdp"/><Relationship Id="rId5" Type="http://schemas.openxmlformats.org/officeDocument/2006/relationships/image" Target="../media/image16.png"/><Relationship Id="rId15" Type="http://schemas.openxmlformats.org/officeDocument/2006/relationships/slide" Target="slide22.xml"/><Relationship Id="rId23" Type="http://schemas.openxmlformats.org/officeDocument/2006/relationships/image" Target="../media/image19.svg"/><Relationship Id="rId28" Type="http://schemas.openxmlformats.org/officeDocument/2006/relationships/slide" Target="slide9.xml"/><Relationship Id="rId10" Type="http://schemas.openxmlformats.org/officeDocument/2006/relationships/image" Target="../media/image8.png"/><Relationship Id="rId19" Type="http://schemas.openxmlformats.org/officeDocument/2006/relationships/image" Target="../media/image7.png"/><Relationship Id="rId31"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slide" Target="slide21.xml"/><Relationship Id="rId14" Type="http://schemas.microsoft.com/office/2007/relationships/hdphoto" Target="../media/hdphoto5.wdp"/><Relationship Id="rId22" Type="http://schemas.openxmlformats.org/officeDocument/2006/relationships/image" Target="../media/image18.png"/><Relationship Id="rId27" Type="http://schemas.openxmlformats.org/officeDocument/2006/relationships/image" Target="../media/image13.png"/><Relationship Id="rId30" Type="http://schemas.openxmlformats.org/officeDocument/2006/relationships/slide" Target="slide8.xml"/><Relationship Id="rId8"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C466F731-B262-5365-D063-459EA7227B19}"/>
              </a:ext>
            </a:extLst>
          </p:cNvPr>
          <p:cNvSpPr txBox="1"/>
          <p:nvPr/>
        </p:nvSpPr>
        <p:spPr>
          <a:xfrm>
            <a:off x="317500" y="3575025"/>
            <a:ext cx="11557000" cy="1446550"/>
          </a:xfrm>
          <a:prstGeom prst="rect">
            <a:avLst/>
          </a:prstGeom>
          <a:noFill/>
          <a:effectLst>
            <a:glow rad="177800">
              <a:schemeClr val="accent2">
                <a:satMod val="175000"/>
                <a:alpha val="40000"/>
              </a:schemeClr>
            </a:glow>
            <a:outerShdw blurRad="50800" dist="38100" dir="5400000" algn="t" rotWithShape="0">
              <a:schemeClr val="accent2">
                <a:alpha val="57000"/>
              </a:schemeClr>
            </a:outerShdw>
            <a:softEdge rad="330200"/>
          </a:effectLst>
          <a:scene3d>
            <a:camera prst="perspectiveBelow" fov="4500000">
              <a:rot lat="600000" lon="0" rev="0"/>
            </a:camera>
            <a:lightRig rig="threePt" dir="t"/>
          </a:scene3d>
          <a:sp3d>
            <a:bevelT w="158750" prst="slope"/>
            <a:bevelB w="114300" prst="artDeco"/>
          </a:sp3d>
        </p:spPr>
        <p:txBody>
          <a:bodyPr wrap="square" rtlCol="0">
            <a:spAutoFit/>
            <a:sp3d extrusionH="57150">
              <a:bevelT w="50800" h="38100" prst="riblet"/>
              <a:bevelB w="69850" h="38100" prst="cross"/>
            </a:sp3d>
          </a:bodyPr>
          <a:lstStyle/>
          <a:p>
            <a:pPr algn="ctr"/>
            <a:r>
              <a:rPr lang="en-IN" sz="4400" b="1" dirty="0">
                <a:latin typeface="Arial Black" panose="020B0A04020102020204" pitchFamily="34" charset="0"/>
              </a:rPr>
              <a:t>REAL TIME  COLLABORATIVE CODE EDITOR</a:t>
            </a:r>
          </a:p>
        </p:txBody>
      </p:sp>
      <p:pic>
        <p:nvPicPr>
          <p:cNvPr id="3" name="Picture 2">
            <a:extLst>
              <a:ext uri="{FF2B5EF4-FFF2-40B4-BE49-F238E27FC236}">
                <a16:creationId xmlns:a16="http://schemas.microsoft.com/office/drawing/2014/main" id="{41638245-1C8B-63B3-CA3A-650E9711D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588" y="910651"/>
            <a:ext cx="4516825" cy="2518349"/>
          </a:xfrm>
          <a:prstGeom prst="rect">
            <a:avLst/>
          </a:prstGeom>
        </p:spPr>
      </p:pic>
    </p:spTree>
    <p:extLst>
      <p:ext uri="{BB962C8B-B14F-4D97-AF65-F5344CB8AC3E}">
        <p14:creationId xmlns:p14="http://schemas.microsoft.com/office/powerpoint/2010/main" val="2359972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2F1369-880B-AD2F-F12A-FC381DD87D42}"/>
              </a:ext>
            </a:extLst>
          </p:cNvPr>
          <p:cNvGrpSpPr/>
          <p:nvPr/>
        </p:nvGrpSpPr>
        <p:grpSpPr>
          <a:xfrm>
            <a:off x="-961568" y="4897420"/>
            <a:ext cx="798044" cy="769664"/>
            <a:chOff x="301291" y="4696457"/>
            <a:chExt cx="798044" cy="769664"/>
          </a:xfrm>
        </p:grpSpPr>
        <p:sp>
          <p:nvSpPr>
            <p:cNvPr id="3" name="Flowchart: Connector 2">
              <a:extLst>
                <a:ext uri="{FF2B5EF4-FFF2-40B4-BE49-F238E27FC236}">
                  <a16:creationId xmlns:a16="http://schemas.microsoft.com/office/drawing/2014/main" id="{C9A6F9FD-B479-F3E5-D13C-CE8477A58730}"/>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Bullseye">
              <a:extLst>
                <a:ext uri="{FF2B5EF4-FFF2-40B4-BE49-F238E27FC236}">
                  <a16:creationId xmlns:a16="http://schemas.microsoft.com/office/drawing/2014/main" id="{90102292-405D-8B24-4465-7EFD0B83E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10" name="Group 9">
            <a:extLst>
              <a:ext uri="{FF2B5EF4-FFF2-40B4-BE49-F238E27FC236}">
                <a16:creationId xmlns:a16="http://schemas.microsoft.com/office/drawing/2014/main" id="{B71DED03-FA0F-7CBB-0402-E78DF8C8FE4E}"/>
              </a:ext>
            </a:extLst>
          </p:cNvPr>
          <p:cNvGrpSpPr/>
          <p:nvPr/>
        </p:nvGrpSpPr>
        <p:grpSpPr>
          <a:xfrm>
            <a:off x="-961568" y="5936143"/>
            <a:ext cx="798044" cy="769664"/>
            <a:chOff x="301290" y="5684897"/>
            <a:chExt cx="798044" cy="769664"/>
          </a:xfrm>
        </p:grpSpPr>
        <p:sp>
          <p:nvSpPr>
            <p:cNvPr id="12" name="Flowchart: Connector 11">
              <a:extLst>
                <a:ext uri="{FF2B5EF4-FFF2-40B4-BE49-F238E27FC236}">
                  <a16:creationId xmlns:a16="http://schemas.microsoft.com/office/drawing/2014/main" id="{9448AA9D-467A-5521-3D61-C7A26AFA368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6E4471B-D1E3-9E82-C541-84E372FBB33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5" name="Group 14">
            <a:extLst>
              <a:ext uri="{FF2B5EF4-FFF2-40B4-BE49-F238E27FC236}">
                <a16:creationId xmlns:a16="http://schemas.microsoft.com/office/drawing/2014/main" id="{998F2828-BF90-2F2C-8C2B-CC801E543331}"/>
              </a:ext>
            </a:extLst>
          </p:cNvPr>
          <p:cNvGrpSpPr/>
          <p:nvPr/>
        </p:nvGrpSpPr>
        <p:grpSpPr>
          <a:xfrm>
            <a:off x="-914344" y="3908361"/>
            <a:ext cx="720000" cy="720000"/>
            <a:chOff x="301291" y="3766994"/>
            <a:chExt cx="720000" cy="720000"/>
          </a:xfrm>
        </p:grpSpPr>
        <p:sp>
          <p:nvSpPr>
            <p:cNvPr id="17" name="Flowchart: Connector 16">
              <a:extLst>
                <a:ext uri="{FF2B5EF4-FFF2-40B4-BE49-F238E27FC236}">
                  <a16:creationId xmlns:a16="http://schemas.microsoft.com/office/drawing/2014/main" id="{7D8369AE-8AD5-997D-92E1-99F954C8392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EA6E2C60-38AA-0A4A-5065-36DC1AD713D2}"/>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28" name="Group 27">
            <a:extLst>
              <a:ext uri="{FF2B5EF4-FFF2-40B4-BE49-F238E27FC236}">
                <a16:creationId xmlns:a16="http://schemas.microsoft.com/office/drawing/2014/main" id="{5D689242-F5B2-29F9-3C06-09D2245328C1}"/>
              </a:ext>
            </a:extLst>
          </p:cNvPr>
          <p:cNvGrpSpPr/>
          <p:nvPr/>
        </p:nvGrpSpPr>
        <p:grpSpPr>
          <a:xfrm rot="5400000">
            <a:off x="-9134639" y="2071095"/>
            <a:ext cx="19558000" cy="1288730"/>
            <a:chOff x="-4571136" y="3373465"/>
            <a:chExt cx="19558000" cy="1288730"/>
          </a:xfrm>
        </p:grpSpPr>
        <p:sp>
          <p:nvSpPr>
            <p:cNvPr id="38" name="Rectangle 37">
              <a:extLst>
                <a:ext uri="{FF2B5EF4-FFF2-40B4-BE49-F238E27FC236}">
                  <a16:creationId xmlns:a16="http://schemas.microsoft.com/office/drawing/2014/main" id="{B7BB588F-427C-4E42-5ACA-E2B2D7BBD5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9" name="Isosceles Triangle 63">
              <a:extLst>
                <a:ext uri="{FF2B5EF4-FFF2-40B4-BE49-F238E27FC236}">
                  <a16:creationId xmlns:a16="http://schemas.microsoft.com/office/drawing/2014/main" id="{446A1C9B-8C44-771F-9610-120C2B9B022A}"/>
                </a:ext>
              </a:extLst>
            </p:cNvPr>
            <p:cNvSpPr/>
            <p:nvPr/>
          </p:nvSpPr>
          <p:spPr bwMode="white">
            <a:xfrm flipV="1">
              <a:off x="42307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0" name="Graphic 39" descr="Person with idea">
            <a:hlinkClick r:id="rId6" action="ppaction://hlinksldjump"/>
            <a:extLst>
              <a:ext uri="{FF2B5EF4-FFF2-40B4-BE49-F238E27FC236}">
                <a16:creationId xmlns:a16="http://schemas.microsoft.com/office/drawing/2014/main" id="{88728890-2864-7C4A-3E0C-93FD9E39B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54" y="230588"/>
            <a:ext cx="662102" cy="662102"/>
          </a:xfrm>
          <a:prstGeom prst="rect">
            <a:avLst/>
          </a:prstGeom>
        </p:spPr>
      </p:pic>
      <p:pic>
        <p:nvPicPr>
          <p:cNvPr id="41" name="Graphic 40" descr="Bullseye">
            <a:hlinkClick r:id="rId9" action="ppaction://hlinksldjump"/>
            <a:extLst>
              <a:ext uri="{FF2B5EF4-FFF2-40B4-BE49-F238E27FC236}">
                <a16:creationId xmlns:a16="http://schemas.microsoft.com/office/drawing/2014/main" id="{9B096AA8-D60C-043F-0840-151869979F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947" y="5003370"/>
            <a:ext cx="570744" cy="584932"/>
          </a:xfrm>
          <a:prstGeom prst="rect">
            <a:avLst/>
          </a:prstGeom>
        </p:spPr>
      </p:pic>
      <p:pic>
        <p:nvPicPr>
          <p:cNvPr id="43" name="Picture 42">
            <a:hlinkClick r:id="rId12" action="ppaction://hlinksldjump"/>
            <a:extLst>
              <a:ext uri="{FF2B5EF4-FFF2-40B4-BE49-F238E27FC236}">
                <a16:creationId xmlns:a16="http://schemas.microsoft.com/office/drawing/2014/main" id="{0BAC5224-B0AF-1A53-3CC3-B5AA9F82D94A}"/>
              </a:ext>
            </a:extLst>
          </p:cNvPr>
          <p:cNvPicPr>
            <a:picLocks noChangeAspect="1"/>
          </p:cNvPicPr>
          <p:nvPr/>
        </p:nvPicPr>
        <p:blipFill>
          <a:blip r:embed="rId13">
            <a:duotone>
              <a:prstClr val="black"/>
              <a:prstClr val="white">
                <a:tint val="45000"/>
                <a:satMod val="400000"/>
              </a:prstClr>
            </a:duotone>
            <a:extLst>
              <a:ext uri="{BEBA8EAE-BF5A-486C-A8C5-ECC9F3942E4B}">
                <a14:imgProps xmlns:a14="http://schemas.microsoft.com/office/drawing/2010/main">
                  <a14:imgLayer r:embed="rId1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44" name="Picture 43">
            <a:hlinkClick r:id="rId15" action="ppaction://hlinksldjump"/>
            <a:extLst>
              <a:ext uri="{FF2B5EF4-FFF2-40B4-BE49-F238E27FC236}">
                <a16:creationId xmlns:a16="http://schemas.microsoft.com/office/drawing/2014/main" id="{6D3118F5-0DA3-14E4-EAE9-40671CAA1541}"/>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45" name="Picture 44">
            <a:hlinkClick r:id="rId18" action="ppaction://hlinksldjump"/>
            <a:extLst>
              <a:ext uri="{FF2B5EF4-FFF2-40B4-BE49-F238E27FC236}">
                <a16:creationId xmlns:a16="http://schemas.microsoft.com/office/drawing/2014/main" id="{D39DCDEE-0DA9-26AE-010B-0D7304416FD4}"/>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6" name="Group 45">
            <a:extLst>
              <a:ext uri="{FF2B5EF4-FFF2-40B4-BE49-F238E27FC236}">
                <a16:creationId xmlns:a16="http://schemas.microsoft.com/office/drawing/2014/main" id="{414DBF2C-196E-F9D8-345F-122F5E9371AB}"/>
              </a:ext>
            </a:extLst>
          </p:cNvPr>
          <p:cNvGrpSpPr/>
          <p:nvPr/>
        </p:nvGrpSpPr>
        <p:grpSpPr>
          <a:xfrm>
            <a:off x="-945249" y="3069000"/>
            <a:ext cx="720000" cy="720000"/>
            <a:chOff x="301291" y="2837531"/>
            <a:chExt cx="720000" cy="720000"/>
          </a:xfrm>
          <a:solidFill>
            <a:schemeClr val="bg1"/>
          </a:solidFill>
        </p:grpSpPr>
        <p:sp>
          <p:nvSpPr>
            <p:cNvPr id="47" name="Flowchart: Connector 46">
              <a:extLst>
                <a:ext uri="{FF2B5EF4-FFF2-40B4-BE49-F238E27FC236}">
                  <a16:creationId xmlns:a16="http://schemas.microsoft.com/office/drawing/2014/main" id="{17891891-7E36-1755-F674-56F4257FFC69}"/>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D8080E43-4ABB-3A12-E2D4-74231528CC6B}"/>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49" name="Group 48">
            <a:extLst>
              <a:ext uri="{FF2B5EF4-FFF2-40B4-BE49-F238E27FC236}">
                <a16:creationId xmlns:a16="http://schemas.microsoft.com/office/drawing/2014/main" id="{08217375-D8B7-BA89-2B7E-8D43E2F0725F}"/>
              </a:ext>
            </a:extLst>
          </p:cNvPr>
          <p:cNvGrpSpPr/>
          <p:nvPr/>
        </p:nvGrpSpPr>
        <p:grpSpPr>
          <a:xfrm>
            <a:off x="-895807" y="230588"/>
            <a:ext cx="798044" cy="769664"/>
            <a:chOff x="301290" y="19504"/>
            <a:chExt cx="798044" cy="769664"/>
          </a:xfrm>
        </p:grpSpPr>
        <p:sp>
          <p:nvSpPr>
            <p:cNvPr id="50" name="Flowchart: Connector 49">
              <a:extLst>
                <a:ext uri="{FF2B5EF4-FFF2-40B4-BE49-F238E27FC236}">
                  <a16:creationId xmlns:a16="http://schemas.microsoft.com/office/drawing/2014/main" id="{149116E6-610D-1691-6CAF-90703434E3A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1" name="Graphic 50" descr="Person with idea">
              <a:extLst>
                <a:ext uri="{FF2B5EF4-FFF2-40B4-BE49-F238E27FC236}">
                  <a16:creationId xmlns:a16="http://schemas.microsoft.com/office/drawing/2014/main" id="{C3A7B626-A617-15E7-4321-2F92505077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0010" y="85198"/>
              <a:ext cx="662102" cy="662102"/>
            </a:xfrm>
            <a:prstGeom prst="rect">
              <a:avLst/>
            </a:prstGeom>
          </p:spPr>
        </p:pic>
      </p:grpSp>
      <p:pic>
        <p:nvPicPr>
          <p:cNvPr id="52" name="Picture 51">
            <a:hlinkClick r:id="rId12" action="ppaction://hlinksldjump"/>
            <a:extLst>
              <a:ext uri="{FF2B5EF4-FFF2-40B4-BE49-F238E27FC236}">
                <a16:creationId xmlns:a16="http://schemas.microsoft.com/office/drawing/2014/main" id="{BFE97A99-24EC-4F62-A9D7-46B7E312B9DF}"/>
              </a:ext>
            </a:extLst>
          </p:cNvPr>
          <p:cNvPicPr>
            <a:picLocks noChangeAspect="1"/>
          </p:cNvPicPr>
          <p:nvPr/>
        </p:nvPicPr>
        <p:blipFill>
          <a:blip r:embed="rId21">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53" name="Graphic 52" descr="Person with idea">
            <a:hlinkClick r:id="rId24" action="ppaction://hlinksldjump"/>
            <a:extLst>
              <a:ext uri="{FF2B5EF4-FFF2-40B4-BE49-F238E27FC236}">
                <a16:creationId xmlns:a16="http://schemas.microsoft.com/office/drawing/2014/main" id="{53A7C870-656C-5D05-F333-C8E7FE8CAA6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7327" y="222553"/>
            <a:ext cx="662102" cy="662102"/>
          </a:xfrm>
          <a:prstGeom prst="rect">
            <a:avLst/>
          </a:prstGeom>
        </p:spPr>
      </p:pic>
      <p:grpSp>
        <p:nvGrpSpPr>
          <p:cNvPr id="54" name="Group 53">
            <a:extLst>
              <a:ext uri="{FF2B5EF4-FFF2-40B4-BE49-F238E27FC236}">
                <a16:creationId xmlns:a16="http://schemas.microsoft.com/office/drawing/2014/main" id="{6EAB7851-6ECD-281D-D371-0E5250C4BB88}"/>
              </a:ext>
            </a:extLst>
          </p:cNvPr>
          <p:cNvGrpSpPr/>
          <p:nvPr/>
        </p:nvGrpSpPr>
        <p:grpSpPr>
          <a:xfrm>
            <a:off x="-882656" y="1163355"/>
            <a:ext cx="798044" cy="769664"/>
            <a:chOff x="301290" y="924642"/>
            <a:chExt cx="798044" cy="769664"/>
          </a:xfrm>
        </p:grpSpPr>
        <p:sp>
          <p:nvSpPr>
            <p:cNvPr id="55" name="Flowchart: Connector 54">
              <a:extLst>
                <a:ext uri="{FF2B5EF4-FFF2-40B4-BE49-F238E27FC236}">
                  <a16:creationId xmlns:a16="http://schemas.microsoft.com/office/drawing/2014/main" id="{BB01CA52-8D52-E20E-6528-5D34102F059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A637D920-A80F-3D14-00EB-B2513560F374}"/>
                </a:ext>
              </a:extLst>
            </p:cNvPr>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7" name="Group 6">
            <a:extLst>
              <a:ext uri="{FF2B5EF4-FFF2-40B4-BE49-F238E27FC236}">
                <a16:creationId xmlns:a16="http://schemas.microsoft.com/office/drawing/2014/main" id="{A5A02AAD-CCD5-A616-C238-01D0224349FA}"/>
              </a:ext>
            </a:extLst>
          </p:cNvPr>
          <p:cNvGrpSpPr/>
          <p:nvPr/>
        </p:nvGrpSpPr>
        <p:grpSpPr>
          <a:xfrm>
            <a:off x="849386" y="2088779"/>
            <a:ext cx="720000" cy="720000"/>
            <a:chOff x="301291" y="1887193"/>
            <a:chExt cx="720000" cy="720000"/>
          </a:xfrm>
        </p:grpSpPr>
        <p:sp>
          <p:nvSpPr>
            <p:cNvPr id="8" name="Flowchart: Connector 7">
              <a:extLst>
                <a:ext uri="{FF2B5EF4-FFF2-40B4-BE49-F238E27FC236}">
                  <a16:creationId xmlns:a16="http://schemas.microsoft.com/office/drawing/2014/main" id="{E81D1130-F526-3284-CA4F-C0D6A1AAE7F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hlinkClick r:id="rId28" action="ppaction://hlinksldjump"/>
              <a:extLst>
                <a:ext uri="{FF2B5EF4-FFF2-40B4-BE49-F238E27FC236}">
                  <a16:creationId xmlns:a16="http://schemas.microsoft.com/office/drawing/2014/main" id="{E0686E62-DC8F-AAD9-3AED-801B776EC247}"/>
                </a:ext>
              </a:extLst>
            </p:cNvPr>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pic>
        <p:nvPicPr>
          <p:cNvPr id="57" name="Picture 56">
            <a:hlinkClick r:id="rId30" action="ppaction://hlinksldjump"/>
            <a:extLst>
              <a:ext uri="{FF2B5EF4-FFF2-40B4-BE49-F238E27FC236}">
                <a16:creationId xmlns:a16="http://schemas.microsoft.com/office/drawing/2014/main" id="{1AB02037-71A1-3B85-6816-29F6415D6C31}"/>
              </a:ext>
            </a:extLst>
          </p:cNvPr>
          <p:cNvPicPr>
            <a:picLocks noChangeAspect="1"/>
          </p:cNvPicPr>
          <p:nvPr/>
        </p:nvPicPr>
        <p:blipFill>
          <a:blip r:embed="rId31">
            <a:duotone>
              <a:prstClr val="black"/>
              <a:schemeClr val="tx1">
                <a:lumMod val="65000"/>
                <a:lumOff val="35000"/>
                <a:tint val="45000"/>
                <a:satMod val="400000"/>
              </a:schemeClr>
            </a:duotone>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382370" y="1240835"/>
            <a:ext cx="461320" cy="461320"/>
          </a:xfrm>
          <a:prstGeom prst="rect">
            <a:avLst/>
          </a:prstGeom>
        </p:spPr>
      </p:pic>
      <p:grpSp>
        <p:nvGrpSpPr>
          <p:cNvPr id="127" name="Group 126">
            <a:extLst>
              <a:ext uri="{FF2B5EF4-FFF2-40B4-BE49-F238E27FC236}">
                <a16:creationId xmlns:a16="http://schemas.microsoft.com/office/drawing/2014/main" id="{B3D8325B-99D8-6DE4-DA9C-029828344558}"/>
              </a:ext>
            </a:extLst>
          </p:cNvPr>
          <p:cNvGrpSpPr/>
          <p:nvPr/>
        </p:nvGrpSpPr>
        <p:grpSpPr>
          <a:xfrm>
            <a:off x="6896763" y="872272"/>
            <a:ext cx="5052800" cy="5640235"/>
            <a:chOff x="6896763" y="872272"/>
            <a:chExt cx="5052800" cy="5640235"/>
          </a:xfrm>
          <a:effectLst>
            <a:outerShdw blurRad="50800" dist="38100" dir="8100000" algn="tr" rotWithShape="0">
              <a:prstClr val="black">
                <a:alpha val="72000"/>
              </a:prstClr>
            </a:outerShdw>
          </a:effectLst>
        </p:grpSpPr>
        <p:pic>
          <p:nvPicPr>
            <p:cNvPr id="70" name="Picture 2" descr="Leather Book Texture Images - Free Download on Freepik">
              <a:extLst>
                <a:ext uri="{FF2B5EF4-FFF2-40B4-BE49-F238E27FC236}">
                  <a16:creationId xmlns:a16="http://schemas.microsoft.com/office/drawing/2014/main" id="{794D0400-7D2A-85C6-2B4F-033F72B41E0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6603045" y="1165990"/>
              <a:ext cx="5640235" cy="5052800"/>
            </a:xfrm>
            <a:prstGeom prst="rect">
              <a:avLst/>
            </a:prstGeom>
            <a:noFill/>
            <a:ln w="28575">
              <a:noFill/>
            </a:ln>
            <a:scene3d>
              <a:camera prst="orthographicFront"/>
              <a:lightRig rig="threePt" dir="t"/>
            </a:scene3d>
            <a:sp3d>
              <a:bevelT w="50800"/>
            </a:sp3d>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C75F0C8-BF34-1D6C-F52F-7FED6CE58908}"/>
                </a:ext>
              </a:extLst>
            </p:cNvPr>
            <p:cNvSpPr/>
            <p:nvPr/>
          </p:nvSpPr>
          <p:spPr>
            <a:xfrm>
              <a:off x="6984513" y="100025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A56B01C0-A542-341B-30D9-044779B3C3DF}"/>
                </a:ext>
              </a:extLst>
            </p:cNvPr>
            <p:cNvSpPr/>
            <p:nvPr/>
          </p:nvSpPr>
          <p:spPr>
            <a:xfrm>
              <a:off x="6982598" y="142534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A1BB06C-BF5B-2EBF-BC6C-4AC18ADC38B7}"/>
                </a:ext>
              </a:extLst>
            </p:cNvPr>
            <p:cNvSpPr/>
            <p:nvPr/>
          </p:nvSpPr>
          <p:spPr>
            <a:xfrm>
              <a:off x="6980683" y="185043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28255B9E-AF85-A0E8-2849-46AACB2A5534}"/>
                </a:ext>
              </a:extLst>
            </p:cNvPr>
            <p:cNvSpPr/>
            <p:nvPr/>
          </p:nvSpPr>
          <p:spPr>
            <a:xfrm>
              <a:off x="6978768" y="227552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F88C19A-AE54-7CBF-A1AE-D0655E7342D9}"/>
                </a:ext>
              </a:extLst>
            </p:cNvPr>
            <p:cNvSpPr/>
            <p:nvPr/>
          </p:nvSpPr>
          <p:spPr>
            <a:xfrm>
              <a:off x="6976853" y="270061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8C30E80-77F8-9F79-7456-5225918E8A0E}"/>
                </a:ext>
              </a:extLst>
            </p:cNvPr>
            <p:cNvSpPr/>
            <p:nvPr/>
          </p:nvSpPr>
          <p:spPr>
            <a:xfrm>
              <a:off x="6974938" y="312570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39D6B91C-8478-6404-9247-6F34FF6E3D65}"/>
                </a:ext>
              </a:extLst>
            </p:cNvPr>
            <p:cNvSpPr/>
            <p:nvPr/>
          </p:nvSpPr>
          <p:spPr>
            <a:xfrm>
              <a:off x="6973023" y="355079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D98D5D73-D5DB-706A-9206-DE8863979351}"/>
                </a:ext>
              </a:extLst>
            </p:cNvPr>
            <p:cNvSpPr/>
            <p:nvPr/>
          </p:nvSpPr>
          <p:spPr>
            <a:xfrm>
              <a:off x="6971108" y="397588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C5D7442C-A2BA-72BB-A2CE-A8A54034CED5}"/>
                </a:ext>
              </a:extLst>
            </p:cNvPr>
            <p:cNvSpPr/>
            <p:nvPr/>
          </p:nvSpPr>
          <p:spPr>
            <a:xfrm>
              <a:off x="6969193" y="440098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D428CDCF-1838-FE09-4224-C12CACFA9C16}"/>
                </a:ext>
              </a:extLst>
            </p:cNvPr>
            <p:cNvSpPr/>
            <p:nvPr/>
          </p:nvSpPr>
          <p:spPr>
            <a:xfrm>
              <a:off x="6967278" y="482607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D1D849FD-C1E6-A1D9-03AD-1DB8B0E4C732}"/>
                </a:ext>
              </a:extLst>
            </p:cNvPr>
            <p:cNvSpPr/>
            <p:nvPr/>
          </p:nvSpPr>
          <p:spPr>
            <a:xfrm>
              <a:off x="6965363" y="525116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C5134FE8-D711-C743-A918-CCF2DCF1F357}"/>
                </a:ext>
              </a:extLst>
            </p:cNvPr>
            <p:cNvSpPr/>
            <p:nvPr/>
          </p:nvSpPr>
          <p:spPr>
            <a:xfrm>
              <a:off x="6963448" y="56762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34EDC03-3C35-8870-01C7-11A8500BEB68}"/>
                </a:ext>
              </a:extLst>
            </p:cNvPr>
            <p:cNvSpPr/>
            <p:nvPr/>
          </p:nvSpPr>
          <p:spPr>
            <a:xfrm>
              <a:off x="6961533" y="61013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id="{6E833A2B-EFA4-B119-BD4E-8EF5BF4DB63B}"/>
              </a:ext>
            </a:extLst>
          </p:cNvPr>
          <p:cNvGrpSpPr/>
          <p:nvPr/>
        </p:nvGrpSpPr>
        <p:grpSpPr>
          <a:xfrm>
            <a:off x="1800088" y="859571"/>
            <a:ext cx="5052800" cy="5652935"/>
            <a:chOff x="1800088" y="859571"/>
            <a:chExt cx="5052800" cy="5652935"/>
          </a:xfrm>
          <a:effectLst>
            <a:outerShdw blurRad="50800" dist="38100" dir="8100000" algn="tr" rotWithShape="0">
              <a:prstClr val="black">
                <a:alpha val="72000"/>
              </a:prstClr>
            </a:outerShdw>
          </a:effectLst>
        </p:grpSpPr>
        <p:pic>
          <p:nvPicPr>
            <p:cNvPr id="3074" name="Picture 2" descr="Leather Book Texture Images - Free Download on Freepik">
              <a:extLst>
                <a:ext uri="{FF2B5EF4-FFF2-40B4-BE49-F238E27FC236}">
                  <a16:creationId xmlns:a16="http://schemas.microsoft.com/office/drawing/2014/main" id="{92E511CA-4F62-9EF0-31EC-DC1EB54E336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1500020" y="1159639"/>
              <a:ext cx="5652935" cy="5052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01EDA7DC-9D32-2DC4-2CC5-B601AE87C531}"/>
                </a:ext>
              </a:extLst>
            </p:cNvPr>
            <p:cNvSpPr/>
            <p:nvPr/>
          </p:nvSpPr>
          <p:spPr>
            <a:xfrm>
              <a:off x="6430229" y="9875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D4C30EA3-9179-4F1D-607A-F99F9F24A66D}"/>
                </a:ext>
              </a:extLst>
            </p:cNvPr>
            <p:cNvSpPr/>
            <p:nvPr/>
          </p:nvSpPr>
          <p:spPr>
            <a:xfrm>
              <a:off x="6428314" y="14126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a:extLst>
                <a:ext uri="{FF2B5EF4-FFF2-40B4-BE49-F238E27FC236}">
                  <a16:creationId xmlns:a16="http://schemas.microsoft.com/office/drawing/2014/main" id="{BCD0263A-DED4-DE2B-1ECE-243B01B96612}"/>
                </a:ext>
              </a:extLst>
            </p:cNvPr>
            <p:cNvSpPr/>
            <p:nvPr/>
          </p:nvSpPr>
          <p:spPr>
            <a:xfrm>
              <a:off x="6426399" y="183773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F575EAE0-742B-992A-8340-26FC466C2473}"/>
                </a:ext>
              </a:extLst>
            </p:cNvPr>
            <p:cNvSpPr/>
            <p:nvPr/>
          </p:nvSpPr>
          <p:spPr>
            <a:xfrm>
              <a:off x="6424484" y="226282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FC3967B7-416E-77CD-03B4-C5A7AE15F967}"/>
                </a:ext>
              </a:extLst>
            </p:cNvPr>
            <p:cNvSpPr/>
            <p:nvPr/>
          </p:nvSpPr>
          <p:spPr>
            <a:xfrm>
              <a:off x="6422569" y="268791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E067C882-951D-84BA-357D-3BF3CB75764A}"/>
                </a:ext>
              </a:extLst>
            </p:cNvPr>
            <p:cNvSpPr/>
            <p:nvPr/>
          </p:nvSpPr>
          <p:spPr>
            <a:xfrm>
              <a:off x="6420654" y="311300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a:extLst>
                <a:ext uri="{FF2B5EF4-FFF2-40B4-BE49-F238E27FC236}">
                  <a16:creationId xmlns:a16="http://schemas.microsoft.com/office/drawing/2014/main" id="{13FBBA48-B102-409A-B740-C50700645ACB}"/>
                </a:ext>
              </a:extLst>
            </p:cNvPr>
            <p:cNvSpPr/>
            <p:nvPr/>
          </p:nvSpPr>
          <p:spPr>
            <a:xfrm>
              <a:off x="6418739" y="353809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6DDE14CD-C460-79B3-E692-97BC5C82EE6D}"/>
                </a:ext>
              </a:extLst>
            </p:cNvPr>
            <p:cNvSpPr/>
            <p:nvPr/>
          </p:nvSpPr>
          <p:spPr>
            <a:xfrm>
              <a:off x="6416824" y="396319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a16="http://schemas.microsoft.com/office/drawing/2014/main" id="{44EA70AD-5A55-FE7B-FE43-1130CC25D8AE}"/>
                </a:ext>
              </a:extLst>
            </p:cNvPr>
            <p:cNvSpPr/>
            <p:nvPr/>
          </p:nvSpPr>
          <p:spPr>
            <a:xfrm>
              <a:off x="6414909" y="438828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9E1BE20D-2A7C-D15B-05D8-332BFDD74ECE}"/>
                </a:ext>
              </a:extLst>
            </p:cNvPr>
            <p:cNvSpPr/>
            <p:nvPr/>
          </p:nvSpPr>
          <p:spPr>
            <a:xfrm>
              <a:off x="6412994" y="481337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4F3D3F21-68B9-AC6A-27E3-72D2A0218D1C}"/>
                </a:ext>
              </a:extLst>
            </p:cNvPr>
            <p:cNvSpPr/>
            <p:nvPr/>
          </p:nvSpPr>
          <p:spPr>
            <a:xfrm>
              <a:off x="6411079" y="523846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F9348BFB-AA61-D40D-BAA0-2AB25831DC4F}"/>
                </a:ext>
              </a:extLst>
            </p:cNvPr>
            <p:cNvSpPr/>
            <p:nvPr/>
          </p:nvSpPr>
          <p:spPr>
            <a:xfrm>
              <a:off x="6409164" y="566355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id="{931CC184-A2A3-89CA-91AB-A0DCC589F106}"/>
                </a:ext>
              </a:extLst>
            </p:cNvPr>
            <p:cNvSpPr/>
            <p:nvPr/>
          </p:nvSpPr>
          <p:spPr>
            <a:xfrm>
              <a:off x="6407249" y="608864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55" name="Group 1054">
            <a:extLst>
              <a:ext uri="{FF2B5EF4-FFF2-40B4-BE49-F238E27FC236}">
                <a16:creationId xmlns:a16="http://schemas.microsoft.com/office/drawing/2014/main" id="{86D4038C-F213-2DFC-F423-A411EAB147A0}"/>
              </a:ext>
            </a:extLst>
          </p:cNvPr>
          <p:cNvGrpSpPr/>
          <p:nvPr/>
        </p:nvGrpSpPr>
        <p:grpSpPr>
          <a:xfrm>
            <a:off x="6423896" y="812298"/>
            <a:ext cx="797389" cy="5832782"/>
            <a:chOff x="6423896" y="812298"/>
            <a:chExt cx="797389" cy="5832782"/>
          </a:xfrm>
        </p:grpSpPr>
        <p:sp>
          <p:nvSpPr>
            <p:cNvPr id="125" name="Block Arc 124">
              <a:extLst>
                <a:ext uri="{FF2B5EF4-FFF2-40B4-BE49-F238E27FC236}">
                  <a16:creationId xmlns:a16="http://schemas.microsoft.com/office/drawing/2014/main" id="{6562300C-A5B8-BF36-177F-F8FF2B8D398B}"/>
                </a:ext>
              </a:extLst>
            </p:cNvPr>
            <p:cNvSpPr/>
            <p:nvPr/>
          </p:nvSpPr>
          <p:spPr>
            <a:xfrm>
              <a:off x="6508990" y="81229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4" name="Block Arc 1023">
              <a:extLst>
                <a:ext uri="{FF2B5EF4-FFF2-40B4-BE49-F238E27FC236}">
                  <a16:creationId xmlns:a16="http://schemas.microsoft.com/office/drawing/2014/main" id="{C91E2065-7DC6-0A8D-67A9-DDA3F155D025}"/>
                </a:ext>
              </a:extLst>
            </p:cNvPr>
            <p:cNvSpPr/>
            <p:nvPr/>
          </p:nvSpPr>
          <p:spPr>
            <a:xfrm>
              <a:off x="6523163" y="127304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5" name="Block Arc 1024">
              <a:extLst>
                <a:ext uri="{FF2B5EF4-FFF2-40B4-BE49-F238E27FC236}">
                  <a16:creationId xmlns:a16="http://schemas.microsoft.com/office/drawing/2014/main" id="{839E3371-7BBA-3A7A-C062-86383E1351F7}"/>
                </a:ext>
              </a:extLst>
            </p:cNvPr>
            <p:cNvSpPr/>
            <p:nvPr/>
          </p:nvSpPr>
          <p:spPr>
            <a:xfrm>
              <a:off x="6473542" y="175505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6" name="Block Arc 1025">
              <a:extLst>
                <a:ext uri="{FF2B5EF4-FFF2-40B4-BE49-F238E27FC236}">
                  <a16:creationId xmlns:a16="http://schemas.microsoft.com/office/drawing/2014/main" id="{C824AC98-96B3-60AD-0FD7-F752749219F0}"/>
                </a:ext>
              </a:extLst>
            </p:cNvPr>
            <p:cNvSpPr/>
            <p:nvPr/>
          </p:nvSpPr>
          <p:spPr>
            <a:xfrm>
              <a:off x="6487715" y="216263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7" name="Block Arc 1026">
              <a:extLst>
                <a:ext uri="{FF2B5EF4-FFF2-40B4-BE49-F238E27FC236}">
                  <a16:creationId xmlns:a16="http://schemas.microsoft.com/office/drawing/2014/main" id="{EF031155-FBA7-39DA-F82D-496E827F6DD8}"/>
                </a:ext>
              </a:extLst>
            </p:cNvPr>
            <p:cNvSpPr/>
            <p:nvPr/>
          </p:nvSpPr>
          <p:spPr>
            <a:xfrm>
              <a:off x="6480624" y="2602119"/>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8" name="Block Arc 1027">
              <a:extLst>
                <a:ext uri="{FF2B5EF4-FFF2-40B4-BE49-F238E27FC236}">
                  <a16:creationId xmlns:a16="http://schemas.microsoft.com/office/drawing/2014/main" id="{5C90114A-39DE-4F21-23D7-1DE5C59CE711}"/>
                </a:ext>
              </a:extLst>
            </p:cNvPr>
            <p:cNvSpPr/>
            <p:nvPr/>
          </p:nvSpPr>
          <p:spPr>
            <a:xfrm>
              <a:off x="6473533" y="304160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9" name="Block Arc 1028">
              <a:extLst>
                <a:ext uri="{FF2B5EF4-FFF2-40B4-BE49-F238E27FC236}">
                  <a16:creationId xmlns:a16="http://schemas.microsoft.com/office/drawing/2014/main" id="{7C6B12B6-7A4C-8131-9DA1-92125B696C9B}"/>
                </a:ext>
              </a:extLst>
            </p:cNvPr>
            <p:cNvSpPr/>
            <p:nvPr/>
          </p:nvSpPr>
          <p:spPr>
            <a:xfrm>
              <a:off x="6466442" y="3481081"/>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0" name="Block Arc 1029">
              <a:extLst>
                <a:ext uri="{FF2B5EF4-FFF2-40B4-BE49-F238E27FC236}">
                  <a16:creationId xmlns:a16="http://schemas.microsoft.com/office/drawing/2014/main" id="{D760442F-7859-2083-286D-AF23E62BDCAA}"/>
                </a:ext>
              </a:extLst>
            </p:cNvPr>
            <p:cNvSpPr/>
            <p:nvPr/>
          </p:nvSpPr>
          <p:spPr>
            <a:xfrm>
              <a:off x="6459351" y="3920562"/>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1" name="Block Arc 1030">
              <a:extLst>
                <a:ext uri="{FF2B5EF4-FFF2-40B4-BE49-F238E27FC236}">
                  <a16:creationId xmlns:a16="http://schemas.microsoft.com/office/drawing/2014/main" id="{9CE1AC07-D8C8-C62A-183A-CB46D0D6DC0A}"/>
                </a:ext>
              </a:extLst>
            </p:cNvPr>
            <p:cNvSpPr/>
            <p:nvPr/>
          </p:nvSpPr>
          <p:spPr>
            <a:xfrm>
              <a:off x="6452260" y="4360043"/>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3" name="Block Arc 1032">
              <a:extLst>
                <a:ext uri="{FF2B5EF4-FFF2-40B4-BE49-F238E27FC236}">
                  <a16:creationId xmlns:a16="http://schemas.microsoft.com/office/drawing/2014/main" id="{F43C1BC3-4143-F0A9-874D-2CF46403E60B}"/>
                </a:ext>
              </a:extLst>
            </p:cNvPr>
            <p:cNvSpPr/>
            <p:nvPr/>
          </p:nvSpPr>
          <p:spPr>
            <a:xfrm>
              <a:off x="6445169" y="479952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4" name="Block Arc 1033">
              <a:extLst>
                <a:ext uri="{FF2B5EF4-FFF2-40B4-BE49-F238E27FC236}">
                  <a16:creationId xmlns:a16="http://schemas.microsoft.com/office/drawing/2014/main" id="{4E47159D-D163-3B08-48F5-52644045932B}"/>
                </a:ext>
              </a:extLst>
            </p:cNvPr>
            <p:cNvSpPr/>
            <p:nvPr/>
          </p:nvSpPr>
          <p:spPr>
            <a:xfrm>
              <a:off x="6438078" y="5239005"/>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5" name="Block Arc 1034">
              <a:extLst>
                <a:ext uri="{FF2B5EF4-FFF2-40B4-BE49-F238E27FC236}">
                  <a16:creationId xmlns:a16="http://schemas.microsoft.com/office/drawing/2014/main" id="{E1D231CF-6C25-5266-A748-FF2AA7FB9A36}"/>
                </a:ext>
              </a:extLst>
            </p:cNvPr>
            <p:cNvSpPr/>
            <p:nvPr/>
          </p:nvSpPr>
          <p:spPr>
            <a:xfrm>
              <a:off x="6430987" y="5678486"/>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6" name="Block Arc 1035">
              <a:extLst>
                <a:ext uri="{FF2B5EF4-FFF2-40B4-BE49-F238E27FC236}">
                  <a16:creationId xmlns:a16="http://schemas.microsoft.com/office/drawing/2014/main" id="{56D5C52B-33C4-EF62-3A79-F35E6DF540D6}"/>
                </a:ext>
              </a:extLst>
            </p:cNvPr>
            <p:cNvSpPr/>
            <p:nvPr/>
          </p:nvSpPr>
          <p:spPr>
            <a:xfrm>
              <a:off x="6423896" y="6117967"/>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050" name="Rectangle 1049">
            <a:extLst>
              <a:ext uri="{FF2B5EF4-FFF2-40B4-BE49-F238E27FC236}">
                <a16:creationId xmlns:a16="http://schemas.microsoft.com/office/drawing/2014/main" id="{42B3EA76-7DC1-9844-9889-16DF1FD91833}"/>
              </a:ext>
            </a:extLst>
          </p:cNvPr>
          <p:cNvSpPr/>
          <p:nvPr/>
        </p:nvSpPr>
        <p:spPr>
          <a:xfrm>
            <a:off x="7378982" y="1000252"/>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1" name="TextBox 1050">
            <a:extLst>
              <a:ext uri="{FF2B5EF4-FFF2-40B4-BE49-F238E27FC236}">
                <a16:creationId xmlns:a16="http://schemas.microsoft.com/office/drawing/2014/main" id="{9B317F11-9E13-FC6D-EDFE-5BD8A3AE0AF5}"/>
              </a:ext>
            </a:extLst>
          </p:cNvPr>
          <p:cNvSpPr txBox="1"/>
          <p:nvPr/>
        </p:nvSpPr>
        <p:spPr>
          <a:xfrm>
            <a:off x="7766957" y="1117552"/>
            <a:ext cx="3711434" cy="769441"/>
          </a:xfrm>
          <a:prstGeom prst="rect">
            <a:avLst/>
          </a:prstGeom>
          <a:noFill/>
        </p:spPr>
        <p:txBody>
          <a:bodyPr wrap="square" rtlCol="0">
            <a:spAutoFit/>
          </a:bodyPr>
          <a:lstStyle/>
          <a:p>
            <a:pPr algn="ctr"/>
            <a:r>
              <a:rPr lang="en-IN" sz="2200" b="1" dirty="0">
                <a:latin typeface="Gadugi" panose="020B0502040204020203" pitchFamily="34" charset="0"/>
                <a:ea typeface="Gadugi" panose="020B0502040204020203" pitchFamily="34" charset="0"/>
              </a:rPr>
              <a:t>Topics Covered in Architecture section:-</a:t>
            </a:r>
          </a:p>
        </p:txBody>
      </p:sp>
      <p:sp>
        <p:nvSpPr>
          <p:cNvPr id="1052" name="TextBox 1051">
            <a:extLst>
              <a:ext uri="{FF2B5EF4-FFF2-40B4-BE49-F238E27FC236}">
                <a16:creationId xmlns:a16="http://schemas.microsoft.com/office/drawing/2014/main" id="{D2C228AF-214F-2D82-B9CA-BC1AD9B8CB50}"/>
              </a:ext>
            </a:extLst>
          </p:cNvPr>
          <p:cNvSpPr txBox="1"/>
          <p:nvPr/>
        </p:nvSpPr>
        <p:spPr>
          <a:xfrm>
            <a:off x="7512487" y="2559702"/>
            <a:ext cx="4270615" cy="2246769"/>
          </a:xfrm>
          <a:prstGeom prst="rect">
            <a:avLst/>
          </a:prstGeom>
          <a:noFill/>
        </p:spPr>
        <p:txBody>
          <a:bodyPr wrap="square" rtlCol="0">
            <a:spAutoFit/>
          </a:bodyPr>
          <a:lstStyle/>
          <a:p>
            <a:pPr marL="285750" indent="-285750">
              <a:buFont typeface="Arial" panose="020B0604020202020204" pitchFamily="34" charset="0"/>
              <a:buChar char="•"/>
            </a:pPr>
            <a:r>
              <a:rPr lang="en-IN" sz="2000" kern="100" dirty="0">
                <a:effectLst/>
                <a:latin typeface="Aptos Narrow" panose="020B0004020202020204" pitchFamily="34" charset="0"/>
                <a:ea typeface="Calibri" panose="020F0502020204030204" pitchFamily="34" charset="0"/>
                <a:cs typeface="Times New Roman" panose="02020603050405020304" pitchFamily="18" charset="0"/>
              </a:rPr>
              <a:t>Components of Collaborative Code</a:t>
            </a:r>
          </a:p>
          <a:p>
            <a:r>
              <a:rPr lang="en-IN" sz="2000" kern="100" dirty="0">
                <a:latin typeface="Aptos Narrow" panose="020B0004020202020204" pitchFamily="34" charset="0"/>
                <a:ea typeface="Calibri" panose="020F0502020204030204" pitchFamily="34" charset="0"/>
                <a:cs typeface="Times New Roman" panose="02020603050405020304" pitchFamily="18" charset="0"/>
              </a:rPr>
              <a:t>	           </a:t>
            </a:r>
            <a:r>
              <a:rPr lang="en-IN" sz="2000" kern="100" dirty="0">
                <a:effectLst/>
                <a:latin typeface="Aptos Narrow" panose="020B0004020202020204" pitchFamily="34" charset="0"/>
                <a:ea typeface="Calibri" panose="020F0502020204030204" pitchFamily="34" charset="0"/>
                <a:cs typeface="Times New Roman" panose="02020603050405020304" pitchFamily="18" charset="0"/>
              </a:rPr>
              <a:t> Editor</a:t>
            </a:r>
          </a:p>
          <a:p>
            <a:pPr marL="285750" indent="-285750">
              <a:buFont typeface="Arial" panose="020B0604020202020204" pitchFamily="34" charset="0"/>
              <a:buChar char="•"/>
            </a:pPr>
            <a:r>
              <a:rPr lang="en-IN" sz="2000" dirty="0">
                <a:latin typeface="Aptos Narrow" panose="020B0004020202020204" pitchFamily="34" charset="0"/>
              </a:rPr>
              <a:t> HTTP vs WebSocket </a:t>
            </a:r>
          </a:p>
          <a:p>
            <a:pPr marL="285750" indent="-285750">
              <a:buFont typeface="Arial" panose="020B0604020202020204" pitchFamily="34" charset="0"/>
              <a:buChar char="•"/>
            </a:pPr>
            <a:r>
              <a:rPr lang="en-IN" sz="2000" dirty="0">
                <a:latin typeface="Aptos Narrow" panose="020B0004020202020204" pitchFamily="34" charset="0"/>
              </a:rPr>
              <a:t>How real-time code manipulation  works?</a:t>
            </a:r>
          </a:p>
          <a:p>
            <a:pPr marL="285750" indent="-285750">
              <a:buFont typeface="Arial" panose="020B0604020202020204" pitchFamily="34" charset="0"/>
              <a:buChar char="•"/>
            </a:pPr>
            <a:r>
              <a:rPr lang="en-IN" sz="2000" dirty="0">
                <a:latin typeface="Aptos Narrow" panose="020B0004020202020204" pitchFamily="34" charset="0"/>
              </a:rPr>
              <a:t>How real-time chat works?</a:t>
            </a:r>
          </a:p>
          <a:p>
            <a:pPr marL="285750" indent="-285750">
              <a:buFont typeface="Arial" panose="020B0604020202020204" pitchFamily="34" charset="0"/>
              <a:buChar char="•"/>
            </a:pPr>
            <a:r>
              <a:rPr lang="en-IN" sz="2000" dirty="0">
                <a:latin typeface="Aptos Narrow" panose="020B0004020202020204" pitchFamily="34" charset="0"/>
              </a:rPr>
              <a:t> How code is getting compiled?</a:t>
            </a:r>
          </a:p>
        </p:txBody>
      </p:sp>
      <p:sp>
        <p:nvSpPr>
          <p:cNvPr id="5" name="TextBox 4">
            <a:extLst>
              <a:ext uri="{FF2B5EF4-FFF2-40B4-BE49-F238E27FC236}">
                <a16:creationId xmlns:a16="http://schemas.microsoft.com/office/drawing/2014/main" id="{231C42C8-E316-501C-384B-99094E037D27}"/>
              </a:ext>
            </a:extLst>
          </p:cNvPr>
          <p:cNvSpPr txBox="1"/>
          <p:nvPr/>
        </p:nvSpPr>
        <p:spPr>
          <a:xfrm>
            <a:off x="11561551" y="5959896"/>
            <a:ext cx="382734"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2001115867"/>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2F1369-880B-AD2F-F12A-FC381DD87D42}"/>
              </a:ext>
            </a:extLst>
          </p:cNvPr>
          <p:cNvGrpSpPr/>
          <p:nvPr/>
        </p:nvGrpSpPr>
        <p:grpSpPr>
          <a:xfrm>
            <a:off x="-961568" y="4897420"/>
            <a:ext cx="798044" cy="769664"/>
            <a:chOff x="301291" y="4696457"/>
            <a:chExt cx="798044" cy="769664"/>
          </a:xfrm>
        </p:grpSpPr>
        <p:sp>
          <p:nvSpPr>
            <p:cNvPr id="3" name="Flowchart: Connector 2">
              <a:extLst>
                <a:ext uri="{FF2B5EF4-FFF2-40B4-BE49-F238E27FC236}">
                  <a16:creationId xmlns:a16="http://schemas.microsoft.com/office/drawing/2014/main" id="{C9A6F9FD-B479-F3E5-D13C-CE8477A58730}"/>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Bullseye">
              <a:extLst>
                <a:ext uri="{FF2B5EF4-FFF2-40B4-BE49-F238E27FC236}">
                  <a16:creationId xmlns:a16="http://schemas.microsoft.com/office/drawing/2014/main" id="{90102292-405D-8B24-4465-7EFD0B83E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10" name="Group 9">
            <a:extLst>
              <a:ext uri="{FF2B5EF4-FFF2-40B4-BE49-F238E27FC236}">
                <a16:creationId xmlns:a16="http://schemas.microsoft.com/office/drawing/2014/main" id="{B71DED03-FA0F-7CBB-0402-E78DF8C8FE4E}"/>
              </a:ext>
            </a:extLst>
          </p:cNvPr>
          <p:cNvGrpSpPr/>
          <p:nvPr/>
        </p:nvGrpSpPr>
        <p:grpSpPr>
          <a:xfrm>
            <a:off x="-961568" y="5936143"/>
            <a:ext cx="798044" cy="769664"/>
            <a:chOff x="301290" y="5684897"/>
            <a:chExt cx="798044" cy="769664"/>
          </a:xfrm>
        </p:grpSpPr>
        <p:sp>
          <p:nvSpPr>
            <p:cNvPr id="12" name="Flowchart: Connector 11">
              <a:extLst>
                <a:ext uri="{FF2B5EF4-FFF2-40B4-BE49-F238E27FC236}">
                  <a16:creationId xmlns:a16="http://schemas.microsoft.com/office/drawing/2014/main" id="{9448AA9D-467A-5521-3D61-C7A26AFA368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6E4471B-D1E3-9E82-C541-84E372FBB33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5" name="Group 14">
            <a:extLst>
              <a:ext uri="{FF2B5EF4-FFF2-40B4-BE49-F238E27FC236}">
                <a16:creationId xmlns:a16="http://schemas.microsoft.com/office/drawing/2014/main" id="{998F2828-BF90-2F2C-8C2B-CC801E543331}"/>
              </a:ext>
            </a:extLst>
          </p:cNvPr>
          <p:cNvGrpSpPr/>
          <p:nvPr/>
        </p:nvGrpSpPr>
        <p:grpSpPr>
          <a:xfrm>
            <a:off x="-914344" y="3908361"/>
            <a:ext cx="720000" cy="720000"/>
            <a:chOff x="301291" y="3766994"/>
            <a:chExt cx="720000" cy="720000"/>
          </a:xfrm>
        </p:grpSpPr>
        <p:sp>
          <p:nvSpPr>
            <p:cNvPr id="17" name="Flowchart: Connector 16">
              <a:extLst>
                <a:ext uri="{FF2B5EF4-FFF2-40B4-BE49-F238E27FC236}">
                  <a16:creationId xmlns:a16="http://schemas.microsoft.com/office/drawing/2014/main" id="{7D8369AE-8AD5-997D-92E1-99F954C8392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EA6E2C60-38AA-0A4A-5065-36DC1AD713D2}"/>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28" name="Group 27">
            <a:extLst>
              <a:ext uri="{FF2B5EF4-FFF2-40B4-BE49-F238E27FC236}">
                <a16:creationId xmlns:a16="http://schemas.microsoft.com/office/drawing/2014/main" id="{5D689242-F5B2-29F9-3C06-09D2245328C1}"/>
              </a:ext>
            </a:extLst>
          </p:cNvPr>
          <p:cNvGrpSpPr/>
          <p:nvPr/>
        </p:nvGrpSpPr>
        <p:grpSpPr>
          <a:xfrm rot="5400000">
            <a:off x="-9134639" y="2071095"/>
            <a:ext cx="19558000" cy="1288730"/>
            <a:chOff x="-4571136" y="3373465"/>
            <a:chExt cx="19558000" cy="1288730"/>
          </a:xfrm>
        </p:grpSpPr>
        <p:sp>
          <p:nvSpPr>
            <p:cNvPr id="38" name="Rectangle 37">
              <a:extLst>
                <a:ext uri="{FF2B5EF4-FFF2-40B4-BE49-F238E27FC236}">
                  <a16:creationId xmlns:a16="http://schemas.microsoft.com/office/drawing/2014/main" id="{B7BB588F-427C-4E42-5ACA-E2B2D7BBD5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9" name="Isosceles Triangle 63">
              <a:extLst>
                <a:ext uri="{FF2B5EF4-FFF2-40B4-BE49-F238E27FC236}">
                  <a16:creationId xmlns:a16="http://schemas.microsoft.com/office/drawing/2014/main" id="{446A1C9B-8C44-771F-9610-120C2B9B022A}"/>
                </a:ext>
              </a:extLst>
            </p:cNvPr>
            <p:cNvSpPr/>
            <p:nvPr/>
          </p:nvSpPr>
          <p:spPr bwMode="white">
            <a:xfrm flipV="1">
              <a:off x="42307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0" name="Graphic 39" descr="Person with idea">
            <a:hlinkClick r:id="rId6" action="ppaction://hlinksldjump"/>
            <a:extLst>
              <a:ext uri="{FF2B5EF4-FFF2-40B4-BE49-F238E27FC236}">
                <a16:creationId xmlns:a16="http://schemas.microsoft.com/office/drawing/2014/main" id="{88728890-2864-7C4A-3E0C-93FD9E39B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54" y="230588"/>
            <a:ext cx="662102" cy="662102"/>
          </a:xfrm>
          <a:prstGeom prst="rect">
            <a:avLst/>
          </a:prstGeom>
        </p:spPr>
      </p:pic>
      <p:pic>
        <p:nvPicPr>
          <p:cNvPr id="41" name="Graphic 40" descr="Bullseye">
            <a:hlinkClick r:id="rId9" action="ppaction://hlinksldjump"/>
            <a:extLst>
              <a:ext uri="{FF2B5EF4-FFF2-40B4-BE49-F238E27FC236}">
                <a16:creationId xmlns:a16="http://schemas.microsoft.com/office/drawing/2014/main" id="{9B096AA8-D60C-043F-0840-151869979F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947" y="5003370"/>
            <a:ext cx="570744" cy="584932"/>
          </a:xfrm>
          <a:prstGeom prst="rect">
            <a:avLst/>
          </a:prstGeom>
        </p:spPr>
      </p:pic>
      <p:pic>
        <p:nvPicPr>
          <p:cNvPr id="43" name="Picture 42">
            <a:hlinkClick r:id="rId12" action="ppaction://hlinksldjump"/>
            <a:extLst>
              <a:ext uri="{FF2B5EF4-FFF2-40B4-BE49-F238E27FC236}">
                <a16:creationId xmlns:a16="http://schemas.microsoft.com/office/drawing/2014/main" id="{0BAC5224-B0AF-1A53-3CC3-B5AA9F82D94A}"/>
              </a:ext>
            </a:extLst>
          </p:cNvPr>
          <p:cNvPicPr>
            <a:picLocks noChangeAspect="1"/>
          </p:cNvPicPr>
          <p:nvPr/>
        </p:nvPicPr>
        <p:blipFill>
          <a:blip r:embed="rId13">
            <a:duotone>
              <a:prstClr val="black"/>
              <a:prstClr val="white">
                <a:tint val="45000"/>
                <a:satMod val="400000"/>
              </a:prstClr>
            </a:duotone>
            <a:extLst>
              <a:ext uri="{BEBA8EAE-BF5A-486C-A8C5-ECC9F3942E4B}">
                <a14:imgProps xmlns:a14="http://schemas.microsoft.com/office/drawing/2010/main">
                  <a14:imgLayer r:embed="rId1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44" name="Picture 43">
            <a:hlinkClick r:id="rId15" action="ppaction://hlinksldjump"/>
            <a:extLst>
              <a:ext uri="{FF2B5EF4-FFF2-40B4-BE49-F238E27FC236}">
                <a16:creationId xmlns:a16="http://schemas.microsoft.com/office/drawing/2014/main" id="{6D3118F5-0DA3-14E4-EAE9-40671CAA1541}"/>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45" name="Picture 44">
            <a:hlinkClick r:id="rId18" action="ppaction://hlinksldjump"/>
            <a:extLst>
              <a:ext uri="{FF2B5EF4-FFF2-40B4-BE49-F238E27FC236}">
                <a16:creationId xmlns:a16="http://schemas.microsoft.com/office/drawing/2014/main" id="{D39DCDEE-0DA9-26AE-010B-0D7304416FD4}"/>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6" name="Group 45">
            <a:extLst>
              <a:ext uri="{FF2B5EF4-FFF2-40B4-BE49-F238E27FC236}">
                <a16:creationId xmlns:a16="http://schemas.microsoft.com/office/drawing/2014/main" id="{414DBF2C-196E-F9D8-345F-122F5E9371AB}"/>
              </a:ext>
            </a:extLst>
          </p:cNvPr>
          <p:cNvGrpSpPr/>
          <p:nvPr/>
        </p:nvGrpSpPr>
        <p:grpSpPr>
          <a:xfrm>
            <a:off x="-945249" y="3069000"/>
            <a:ext cx="720000" cy="720000"/>
            <a:chOff x="301291" y="2837531"/>
            <a:chExt cx="720000" cy="720000"/>
          </a:xfrm>
          <a:solidFill>
            <a:schemeClr val="bg1"/>
          </a:solidFill>
        </p:grpSpPr>
        <p:sp>
          <p:nvSpPr>
            <p:cNvPr id="47" name="Flowchart: Connector 46">
              <a:extLst>
                <a:ext uri="{FF2B5EF4-FFF2-40B4-BE49-F238E27FC236}">
                  <a16:creationId xmlns:a16="http://schemas.microsoft.com/office/drawing/2014/main" id="{17891891-7E36-1755-F674-56F4257FFC69}"/>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D8080E43-4ABB-3A12-E2D4-74231528CC6B}"/>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49" name="Group 48">
            <a:extLst>
              <a:ext uri="{FF2B5EF4-FFF2-40B4-BE49-F238E27FC236}">
                <a16:creationId xmlns:a16="http://schemas.microsoft.com/office/drawing/2014/main" id="{08217375-D8B7-BA89-2B7E-8D43E2F0725F}"/>
              </a:ext>
            </a:extLst>
          </p:cNvPr>
          <p:cNvGrpSpPr/>
          <p:nvPr/>
        </p:nvGrpSpPr>
        <p:grpSpPr>
          <a:xfrm>
            <a:off x="-895807" y="230588"/>
            <a:ext cx="798044" cy="769664"/>
            <a:chOff x="301290" y="19504"/>
            <a:chExt cx="798044" cy="769664"/>
          </a:xfrm>
        </p:grpSpPr>
        <p:sp>
          <p:nvSpPr>
            <p:cNvPr id="50" name="Flowchart: Connector 49">
              <a:extLst>
                <a:ext uri="{FF2B5EF4-FFF2-40B4-BE49-F238E27FC236}">
                  <a16:creationId xmlns:a16="http://schemas.microsoft.com/office/drawing/2014/main" id="{149116E6-610D-1691-6CAF-90703434E3A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1" name="Graphic 50" descr="Person with idea">
              <a:extLst>
                <a:ext uri="{FF2B5EF4-FFF2-40B4-BE49-F238E27FC236}">
                  <a16:creationId xmlns:a16="http://schemas.microsoft.com/office/drawing/2014/main" id="{C3A7B626-A617-15E7-4321-2F92505077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0010" y="85198"/>
              <a:ext cx="662102" cy="662102"/>
            </a:xfrm>
            <a:prstGeom prst="rect">
              <a:avLst/>
            </a:prstGeom>
          </p:spPr>
        </p:pic>
      </p:grpSp>
      <p:pic>
        <p:nvPicPr>
          <p:cNvPr id="52" name="Picture 51">
            <a:hlinkClick r:id="rId12" action="ppaction://hlinksldjump"/>
            <a:extLst>
              <a:ext uri="{FF2B5EF4-FFF2-40B4-BE49-F238E27FC236}">
                <a16:creationId xmlns:a16="http://schemas.microsoft.com/office/drawing/2014/main" id="{BFE97A99-24EC-4F62-A9D7-46B7E312B9DF}"/>
              </a:ext>
            </a:extLst>
          </p:cNvPr>
          <p:cNvPicPr>
            <a:picLocks noChangeAspect="1"/>
          </p:cNvPicPr>
          <p:nvPr/>
        </p:nvPicPr>
        <p:blipFill>
          <a:blip r:embed="rId21">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53" name="Graphic 52" descr="Person with idea">
            <a:hlinkClick r:id="rId24" action="ppaction://hlinksldjump"/>
            <a:extLst>
              <a:ext uri="{FF2B5EF4-FFF2-40B4-BE49-F238E27FC236}">
                <a16:creationId xmlns:a16="http://schemas.microsoft.com/office/drawing/2014/main" id="{53A7C870-656C-5D05-F333-C8E7FE8CAA6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7327" y="222553"/>
            <a:ext cx="662102" cy="662102"/>
          </a:xfrm>
          <a:prstGeom prst="rect">
            <a:avLst/>
          </a:prstGeom>
        </p:spPr>
      </p:pic>
      <p:grpSp>
        <p:nvGrpSpPr>
          <p:cNvPr id="54" name="Group 53">
            <a:extLst>
              <a:ext uri="{FF2B5EF4-FFF2-40B4-BE49-F238E27FC236}">
                <a16:creationId xmlns:a16="http://schemas.microsoft.com/office/drawing/2014/main" id="{6EAB7851-6ECD-281D-D371-0E5250C4BB88}"/>
              </a:ext>
            </a:extLst>
          </p:cNvPr>
          <p:cNvGrpSpPr/>
          <p:nvPr/>
        </p:nvGrpSpPr>
        <p:grpSpPr>
          <a:xfrm>
            <a:off x="-882656" y="1163355"/>
            <a:ext cx="798044" cy="769664"/>
            <a:chOff x="301290" y="924642"/>
            <a:chExt cx="798044" cy="769664"/>
          </a:xfrm>
        </p:grpSpPr>
        <p:sp>
          <p:nvSpPr>
            <p:cNvPr id="55" name="Flowchart: Connector 54">
              <a:extLst>
                <a:ext uri="{FF2B5EF4-FFF2-40B4-BE49-F238E27FC236}">
                  <a16:creationId xmlns:a16="http://schemas.microsoft.com/office/drawing/2014/main" id="{BB01CA52-8D52-E20E-6528-5D34102F059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A637D920-A80F-3D14-00EB-B2513560F374}"/>
                </a:ext>
              </a:extLst>
            </p:cNvPr>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7" name="Group 6">
            <a:extLst>
              <a:ext uri="{FF2B5EF4-FFF2-40B4-BE49-F238E27FC236}">
                <a16:creationId xmlns:a16="http://schemas.microsoft.com/office/drawing/2014/main" id="{A5A02AAD-CCD5-A616-C238-01D0224349FA}"/>
              </a:ext>
            </a:extLst>
          </p:cNvPr>
          <p:cNvGrpSpPr/>
          <p:nvPr/>
        </p:nvGrpSpPr>
        <p:grpSpPr>
          <a:xfrm>
            <a:off x="849386" y="2088779"/>
            <a:ext cx="720000" cy="720000"/>
            <a:chOff x="301291" y="1887193"/>
            <a:chExt cx="720000" cy="720000"/>
          </a:xfrm>
        </p:grpSpPr>
        <p:sp>
          <p:nvSpPr>
            <p:cNvPr id="8" name="Flowchart: Connector 7">
              <a:extLst>
                <a:ext uri="{FF2B5EF4-FFF2-40B4-BE49-F238E27FC236}">
                  <a16:creationId xmlns:a16="http://schemas.microsoft.com/office/drawing/2014/main" id="{E81D1130-F526-3284-CA4F-C0D6A1AAE7F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hlinkClick r:id="rId28" action="ppaction://hlinksldjump"/>
              <a:extLst>
                <a:ext uri="{FF2B5EF4-FFF2-40B4-BE49-F238E27FC236}">
                  <a16:creationId xmlns:a16="http://schemas.microsoft.com/office/drawing/2014/main" id="{E0686E62-DC8F-AAD9-3AED-801B776EC247}"/>
                </a:ext>
              </a:extLst>
            </p:cNvPr>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pic>
        <p:nvPicPr>
          <p:cNvPr id="57" name="Picture 56">
            <a:hlinkClick r:id="rId30" action="ppaction://hlinksldjump"/>
            <a:extLst>
              <a:ext uri="{FF2B5EF4-FFF2-40B4-BE49-F238E27FC236}">
                <a16:creationId xmlns:a16="http://schemas.microsoft.com/office/drawing/2014/main" id="{1AB02037-71A1-3B85-6816-29F6415D6C31}"/>
              </a:ext>
            </a:extLst>
          </p:cNvPr>
          <p:cNvPicPr>
            <a:picLocks noChangeAspect="1"/>
          </p:cNvPicPr>
          <p:nvPr/>
        </p:nvPicPr>
        <p:blipFill>
          <a:blip r:embed="rId31">
            <a:duotone>
              <a:prstClr val="black"/>
              <a:schemeClr val="tx1">
                <a:lumMod val="65000"/>
                <a:lumOff val="35000"/>
                <a:tint val="45000"/>
                <a:satMod val="400000"/>
              </a:schemeClr>
            </a:duotone>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382370" y="1240835"/>
            <a:ext cx="461320" cy="461320"/>
          </a:xfrm>
          <a:prstGeom prst="rect">
            <a:avLst/>
          </a:prstGeom>
        </p:spPr>
      </p:pic>
      <p:grpSp>
        <p:nvGrpSpPr>
          <p:cNvPr id="127" name="Group 126">
            <a:extLst>
              <a:ext uri="{FF2B5EF4-FFF2-40B4-BE49-F238E27FC236}">
                <a16:creationId xmlns:a16="http://schemas.microsoft.com/office/drawing/2014/main" id="{B3D8325B-99D8-6DE4-DA9C-029828344558}"/>
              </a:ext>
            </a:extLst>
          </p:cNvPr>
          <p:cNvGrpSpPr/>
          <p:nvPr/>
        </p:nvGrpSpPr>
        <p:grpSpPr>
          <a:xfrm>
            <a:off x="6896763" y="872272"/>
            <a:ext cx="5052800" cy="5640235"/>
            <a:chOff x="6896763" y="872272"/>
            <a:chExt cx="5052800" cy="5640235"/>
          </a:xfrm>
          <a:effectLst>
            <a:outerShdw blurRad="50800" dist="38100" dir="13200000" algn="tr" rotWithShape="0">
              <a:prstClr val="black">
                <a:alpha val="40000"/>
              </a:prstClr>
            </a:outerShdw>
          </a:effectLst>
        </p:grpSpPr>
        <p:pic>
          <p:nvPicPr>
            <p:cNvPr id="70" name="Picture 2" descr="Leather Book Texture Images - Free Download on Freepik">
              <a:extLst>
                <a:ext uri="{FF2B5EF4-FFF2-40B4-BE49-F238E27FC236}">
                  <a16:creationId xmlns:a16="http://schemas.microsoft.com/office/drawing/2014/main" id="{794D0400-7D2A-85C6-2B4F-033F72B41E0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6603045" y="1165990"/>
              <a:ext cx="5640235" cy="5052800"/>
            </a:xfrm>
            <a:prstGeom prst="rect">
              <a:avLst/>
            </a:prstGeom>
            <a:noFill/>
            <a:ln w="28575">
              <a:noFill/>
            </a:ln>
            <a:scene3d>
              <a:camera prst="orthographicFront"/>
              <a:lightRig rig="threePt" dir="t"/>
            </a:scene3d>
            <a:sp3d>
              <a:bevelT w="50800" prst="relaxedInset"/>
            </a:sp3d>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C75F0C8-BF34-1D6C-F52F-7FED6CE58908}"/>
                </a:ext>
              </a:extLst>
            </p:cNvPr>
            <p:cNvSpPr/>
            <p:nvPr/>
          </p:nvSpPr>
          <p:spPr>
            <a:xfrm>
              <a:off x="6984513" y="100025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A56B01C0-A542-341B-30D9-044779B3C3DF}"/>
                </a:ext>
              </a:extLst>
            </p:cNvPr>
            <p:cNvSpPr/>
            <p:nvPr/>
          </p:nvSpPr>
          <p:spPr>
            <a:xfrm>
              <a:off x="6982598" y="142534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A1BB06C-BF5B-2EBF-BC6C-4AC18ADC38B7}"/>
                </a:ext>
              </a:extLst>
            </p:cNvPr>
            <p:cNvSpPr/>
            <p:nvPr/>
          </p:nvSpPr>
          <p:spPr>
            <a:xfrm>
              <a:off x="6980683" y="185043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28255B9E-AF85-A0E8-2849-46AACB2A5534}"/>
                </a:ext>
              </a:extLst>
            </p:cNvPr>
            <p:cNvSpPr/>
            <p:nvPr/>
          </p:nvSpPr>
          <p:spPr>
            <a:xfrm>
              <a:off x="6978768" y="227552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F88C19A-AE54-7CBF-A1AE-D0655E7342D9}"/>
                </a:ext>
              </a:extLst>
            </p:cNvPr>
            <p:cNvSpPr/>
            <p:nvPr/>
          </p:nvSpPr>
          <p:spPr>
            <a:xfrm>
              <a:off x="6976853" y="270061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8C30E80-77F8-9F79-7456-5225918E8A0E}"/>
                </a:ext>
              </a:extLst>
            </p:cNvPr>
            <p:cNvSpPr/>
            <p:nvPr/>
          </p:nvSpPr>
          <p:spPr>
            <a:xfrm>
              <a:off x="6974938" y="312570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39D6B91C-8478-6404-9247-6F34FF6E3D65}"/>
                </a:ext>
              </a:extLst>
            </p:cNvPr>
            <p:cNvSpPr/>
            <p:nvPr/>
          </p:nvSpPr>
          <p:spPr>
            <a:xfrm>
              <a:off x="6973023" y="355079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D98D5D73-D5DB-706A-9206-DE8863979351}"/>
                </a:ext>
              </a:extLst>
            </p:cNvPr>
            <p:cNvSpPr/>
            <p:nvPr/>
          </p:nvSpPr>
          <p:spPr>
            <a:xfrm>
              <a:off x="6971108" y="397588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C5D7442C-A2BA-72BB-A2CE-A8A54034CED5}"/>
                </a:ext>
              </a:extLst>
            </p:cNvPr>
            <p:cNvSpPr/>
            <p:nvPr/>
          </p:nvSpPr>
          <p:spPr>
            <a:xfrm>
              <a:off x="6969193" y="440098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D428CDCF-1838-FE09-4224-C12CACFA9C16}"/>
                </a:ext>
              </a:extLst>
            </p:cNvPr>
            <p:cNvSpPr/>
            <p:nvPr/>
          </p:nvSpPr>
          <p:spPr>
            <a:xfrm>
              <a:off x="6967278" y="482607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D1D849FD-C1E6-A1D9-03AD-1DB8B0E4C732}"/>
                </a:ext>
              </a:extLst>
            </p:cNvPr>
            <p:cNvSpPr/>
            <p:nvPr/>
          </p:nvSpPr>
          <p:spPr>
            <a:xfrm>
              <a:off x="6965363" y="525116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C5134FE8-D711-C743-A918-CCF2DCF1F357}"/>
                </a:ext>
              </a:extLst>
            </p:cNvPr>
            <p:cNvSpPr/>
            <p:nvPr/>
          </p:nvSpPr>
          <p:spPr>
            <a:xfrm>
              <a:off x="6963448" y="56762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34EDC03-3C35-8870-01C7-11A8500BEB68}"/>
                </a:ext>
              </a:extLst>
            </p:cNvPr>
            <p:cNvSpPr/>
            <p:nvPr/>
          </p:nvSpPr>
          <p:spPr>
            <a:xfrm>
              <a:off x="6961533" y="61013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id="{6E833A2B-EFA4-B119-BD4E-8EF5BF4DB63B}"/>
              </a:ext>
            </a:extLst>
          </p:cNvPr>
          <p:cNvGrpSpPr/>
          <p:nvPr/>
        </p:nvGrpSpPr>
        <p:grpSpPr>
          <a:xfrm>
            <a:off x="1800088" y="859571"/>
            <a:ext cx="5052800" cy="5652935"/>
            <a:chOff x="1800088" y="859571"/>
            <a:chExt cx="5052800" cy="5652935"/>
          </a:xfrm>
          <a:effectLst>
            <a:outerShdw blurRad="50800" dist="38100" dir="13200000" algn="tr" rotWithShape="0">
              <a:prstClr val="black">
                <a:alpha val="40000"/>
              </a:prstClr>
            </a:outerShdw>
          </a:effectLst>
        </p:grpSpPr>
        <p:pic>
          <p:nvPicPr>
            <p:cNvPr id="3074" name="Picture 2" descr="Leather Book Texture Images - Free Download on Freepik">
              <a:extLst>
                <a:ext uri="{FF2B5EF4-FFF2-40B4-BE49-F238E27FC236}">
                  <a16:creationId xmlns:a16="http://schemas.microsoft.com/office/drawing/2014/main" id="{92E511CA-4F62-9EF0-31EC-DC1EB54E336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1500020" y="1159639"/>
              <a:ext cx="5652935" cy="5052800"/>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01EDA7DC-9D32-2DC4-2CC5-B601AE87C531}"/>
                </a:ext>
              </a:extLst>
            </p:cNvPr>
            <p:cNvSpPr/>
            <p:nvPr/>
          </p:nvSpPr>
          <p:spPr>
            <a:xfrm>
              <a:off x="6430229" y="9875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D4C30EA3-9179-4F1D-607A-F99F9F24A66D}"/>
                </a:ext>
              </a:extLst>
            </p:cNvPr>
            <p:cNvSpPr/>
            <p:nvPr/>
          </p:nvSpPr>
          <p:spPr>
            <a:xfrm>
              <a:off x="6428314" y="14126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a:extLst>
                <a:ext uri="{FF2B5EF4-FFF2-40B4-BE49-F238E27FC236}">
                  <a16:creationId xmlns:a16="http://schemas.microsoft.com/office/drawing/2014/main" id="{BCD0263A-DED4-DE2B-1ECE-243B01B96612}"/>
                </a:ext>
              </a:extLst>
            </p:cNvPr>
            <p:cNvSpPr/>
            <p:nvPr/>
          </p:nvSpPr>
          <p:spPr>
            <a:xfrm>
              <a:off x="6426399" y="183773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F575EAE0-742B-992A-8340-26FC466C2473}"/>
                </a:ext>
              </a:extLst>
            </p:cNvPr>
            <p:cNvSpPr/>
            <p:nvPr/>
          </p:nvSpPr>
          <p:spPr>
            <a:xfrm>
              <a:off x="6424484" y="226282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FC3967B7-416E-77CD-03B4-C5A7AE15F967}"/>
                </a:ext>
              </a:extLst>
            </p:cNvPr>
            <p:cNvSpPr/>
            <p:nvPr/>
          </p:nvSpPr>
          <p:spPr>
            <a:xfrm>
              <a:off x="6422569" y="268791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E067C882-951D-84BA-357D-3BF3CB75764A}"/>
                </a:ext>
              </a:extLst>
            </p:cNvPr>
            <p:cNvSpPr/>
            <p:nvPr/>
          </p:nvSpPr>
          <p:spPr>
            <a:xfrm>
              <a:off x="6420654" y="311300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a:extLst>
                <a:ext uri="{FF2B5EF4-FFF2-40B4-BE49-F238E27FC236}">
                  <a16:creationId xmlns:a16="http://schemas.microsoft.com/office/drawing/2014/main" id="{13FBBA48-B102-409A-B740-C50700645ACB}"/>
                </a:ext>
              </a:extLst>
            </p:cNvPr>
            <p:cNvSpPr/>
            <p:nvPr/>
          </p:nvSpPr>
          <p:spPr>
            <a:xfrm>
              <a:off x="6418739" y="353809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6DDE14CD-C460-79B3-E692-97BC5C82EE6D}"/>
                </a:ext>
              </a:extLst>
            </p:cNvPr>
            <p:cNvSpPr/>
            <p:nvPr/>
          </p:nvSpPr>
          <p:spPr>
            <a:xfrm>
              <a:off x="6416824" y="396319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a16="http://schemas.microsoft.com/office/drawing/2014/main" id="{44EA70AD-5A55-FE7B-FE43-1130CC25D8AE}"/>
                </a:ext>
              </a:extLst>
            </p:cNvPr>
            <p:cNvSpPr/>
            <p:nvPr/>
          </p:nvSpPr>
          <p:spPr>
            <a:xfrm>
              <a:off x="6414909" y="438828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9E1BE20D-2A7C-D15B-05D8-332BFDD74ECE}"/>
                </a:ext>
              </a:extLst>
            </p:cNvPr>
            <p:cNvSpPr/>
            <p:nvPr/>
          </p:nvSpPr>
          <p:spPr>
            <a:xfrm>
              <a:off x="6412994" y="481337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4F3D3F21-68B9-AC6A-27E3-72D2A0218D1C}"/>
                </a:ext>
              </a:extLst>
            </p:cNvPr>
            <p:cNvSpPr/>
            <p:nvPr/>
          </p:nvSpPr>
          <p:spPr>
            <a:xfrm>
              <a:off x="6411079" y="523846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F9348BFB-AA61-D40D-BAA0-2AB25831DC4F}"/>
                </a:ext>
              </a:extLst>
            </p:cNvPr>
            <p:cNvSpPr/>
            <p:nvPr/>
          </p:nvSpPr>
          <p:spPr>
            <a:xfrm>
              <a:off x="6409164" y="566355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id="{931CC184-A2A3-89CA-91AB-A0DCC589F106}"/>
                </a:ext>
              </a:extLst>
            </p:cNvPr>
            <p:cNvSpPr/>
            <p:nvPr/>
          </p:nvSpPr>
          <p:spPr>
            <a:xfrm>
              <a:off x="6407249" y="608864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Block Arc 124">
            <a:extLst>
              <a:ext uri="{FF2B5EF4-FFF2-40B4-BE49-F238E27FC236}">
                <a16:creationId xmlns:a16="http://schemas.microsoft.com/office/drawing/2014/main" id="{6562300C-A5B8-BF36-177F-F8FF2B8D398B}"/>
              </a:ext>
            </a:extLst>
          </p:cNvPr>
          <p:cNvSpPr/>
          <p:nvPr/>
        </p:nvSpPr>
        <p:spPr>
          <a:xfrm>
            <a:off x="6508990" y="81229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4" name="Block Arc 1023">
            <a:extLst>
              <a:ext uri="{FF2B5EF4-FFF2-40B4-BE49-F238E27FC236}">
                <a16:creationId xmlns:a16="http://schemas.microsoft.com/office/drawing/2014/main" id="{C91E2065-7DC6-0A8D-67A9-DDA3F155D025}"/>
              </a:ext>
            </a:extLst>
          </p:cNvPr>
          <p:cNvSpPr/>
          <p:nvPr/>
        </p:nvSpPr>
        <p:spPr>
          <a:xfrm>
            <a:off x="6523163" y="127304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5" name="Block Arc 1024">
            <a:extLst>
              <a:ext uri="{FF2B5EF4-FFF2-40B4-BE49-F238E27FC236}">
                <a16:creationId xmlns:a16="http://schemas.microsoft.com/office/drawing/2014/main" id="{839E3371-7BBA-3A7A-C062-86383E1351F7}"/>
              </a:ext>
            </a:extLst>
          </p:cNvPr>
          <p:cNvSpPr/>
          <p:nvPr/>
        </p:nvSpPr>
        <p:spPr>
          <a:xfrm>
            <a:off x="6473542" y="175505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6" name="Block Arc 1025">
            <a:extLst>
              <a:ext uri="{FF2B5EF4-FFF2-40B4-BE49-F238E27FC236}">
                <a16:creationId xmlns:a16="http://schemas.microsoft.com/office/drawing/2014/main" id="{C824AC98-96B3-60AD-0FD7-F752749219F0}"/>
              </a:ext>
            </a:extLst>
          </p:cNvPr>
          <p:cNvSpPr/>
          <p:nvPr/>
        </p:nvSpPr>
        <p:spPr>
          <a:xfrm>
            <a:off x="6487715" y="216263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7" name="Block Arc 1026">
            <a:extLst>
              <a:ext uri="{FF2B5EF4-FFF2-40B4-BE49-F238E27FC236}">
                <a16:creationId xmlns:a16="http://schemas.microsoft.com/office/drawing/2014/main" id="{EF031155-FBA7-39DA-F82D-496E827F6DD8}"/>
              </a:ext>
            </a:extLst>
          </p:cNvPr>
          <p:cNvSpPr/>
          <p:nvPr/>
        </p:nvSpPr>
        <p:spPr>
          <a:xfrm>
            <a:off x="6480624" y="2602119"/>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8" name="Block Arc 1027">
            <a:extLst>
              <a:ext uri="{FF2B5EF4-FFF2-40B4-BE49-F238E27FC236}">
                <a16:creationId xmlns:a16="http://schemas.microsoft.com/office/drawing/2014/main" id="{5C90114A-39DE-4F21-23D7-1DE5C59CE711}"/>
              </a:ext>
            </a:extLst>
          </p:cNvPr>
          <p:cNvSpPr/>
          <p:nvPr/>
        </p:nvSpPr>
        <p:spPr>
          <a:xfrm>
            <a:off x="6473533" y="304160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9" name="Block Arc 1028">
            <a:extLst>
              <a:ext uri="{FF2B5EF4-FFF2-40B4-BE49-F238E27FC236}">
                <a16:creationId xmlns:a16="http://schemas.microsoft.com/office/drawing/2014/main" id="{7C6B12B6-7A4C-8131-9DA1-92125B696C9B}"/>
              </a:ext>
            </a:extLst>
          </p:cNvPr>
          <p:cNvSpPr/>
          <p:nvPr/>
        </p:nvSpPr>
        <p:spPr>
          <a:xfrm>
            <a:off x="6466442" y="3481081"/>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0" name="Block Arc 1029">
            <a:extLst>
              <a:ext uri="{FF2B5EF4-FFF2-40B4-BE49-F238E27FC236}">
                <a16:creationId xmlns:a16="http://schemas.microsoft.com/office/drawing/2014/main" id="{D760442F-7859-2083-286D-AF23E62BDCAA}"/>
              </a:ext>
            </a:extLst>
          </p:cNvPr>
          <p:cNvSpPr/>
          <p:nvPr/>
        </p:nvSpPr>
        <p:spPr>
          <a:xfrm>
            <a:off x="6459351" y="3920562"/>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1" name="Block Arc 1030">
            <a:extLst>
              <a:ext uri="{FF2B5EF4-FFF2-40B4-BE49-F238E27FC236}">
                <a16:creationId xmlns:a16="http://schemas.microsoft.com/office/drawing/2014/main" id="{9CE1AC07-D8C8-C62A-183A-CB46D0D6DC0A}"/>
              </a:ext>
            </a:extLst>
          </p:cNvPr>
          <p:cNvSpPr/>
          <p:nvPr/>
        </p:nvSpPr>
        <p:spPr>
          <a:xfrm>
            <a:off x="6452260" y="4360043"/>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3" name="Block Arc 1032">
            <a:extLst>
              <a:ext uri="{FF2B5EF4-FFF2-40B4-BE49-F238E27FC236}">
                <a16:creationId xmlns:a16="http://schemas.microsoft.com/office/drawing/2014/main" id="{F43C1BC3-4143-F0A9-874D-2CF46403E60B}"/>
              </a:ext>
            </a:extLst>
          </p:cNvPr>
          <p:cNvSpPr/>
          <p:nvPr/>
        </p:nvSpPr>
        <p:spPr>
          <a:xfrm>
            <a:off x="6445169" y="479952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4" name="Block Arc 1033">
            <a:extLst>
              <a:ext uri="{FF2B5EF4-FFF2-40B4-BE49-F238E27FC236}">
                <a16:creationId xmlns:a16="http://schemas.microsoft.com/office/drawing/2014/main" id="{4E47159D-D163-3B08-48F5-52644045932B}"/>
              </a:ext>
            </a:extLst>
          </p:cNvPr>
          <p:cNvSpPr/>
          <p:nvPr/>
        </p:nvSpPr>
        <p:spPr>
          <a:xfrm>
            <a:off x="6438078" y="5239005"/>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5" name="Block Arc 1034">
            <a:extLst>
              <a:ext uri="{FF2B5EF4-FFF2-40B4-BE49-F238E27FC236}">
                <a16:creationId xmlns:a16="http://schemas.microsoft.com/office/drawing/2014/main" id="{E1D231CF-6C25-5266-A748-FF2AA7FB9A36}"/>
              </a:ext>
            </a:extLst>
          </p:cNvPr>
          <p:cNvSpPr/>
          <p:nvPr/>
        </p:nvSpPr>
        <p:spPr>
          <a:xfrm>
            <a:off x="6430987" y="5678486"/>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6" name="Block Arc 1035">
            <a:extLst>
              <a:ext uri="{FF2B5EF4-FFF2-40B4-BE49-F238E27FC236}">
                <a16:creationId xmlns:a16="http://schemas.microsoft.com/office/drawing/2014/main" id="{56D5C52B-33C4-EF62-3A79-F35E6DF540D6}"/>
              </a:ext>
            </a:extLst>
          </p:cNvPr>
          <p:cNvSpPr/>
          <p:nvPr/>
        </p:nvSpPr>
        <p:spPr>
          <a:xfrm>
            <a:off x="6423896" y="6117967"/>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50" name="Rectangle 1049">
            <a:extLst>
              <a:ext uri="{FF2B5EF4-FFF2-40B4-BE49-F238E27FC236}">
                <a16:creationId xmlns:a16="http://schemas.microsoft.com/office/drawing/2014/main" id="{42B3EA76-7DC1-9844-9889-16DF1FD91833}"/>
              </a:ext>
            </a:extLst>
          </p:cNvPr>
          <p:cNvSpPr/>
          <p:nvPr/>
        </p:nvSpPr>
        <p:spPr>
          <a:xfrm>
            <a:off x="7378982" y="1000252"/>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5EC4229-FEBD-9347-7389-EEC9ADCE66F7}"/>
              </a:ext>
            </a:extLst>
          </p:cNvPr>
          <p:cNvSpPr/>
          <p:nvPr/>
        </p:nvSpPr>
        <p:spPr>
          <a:xfrm>
            <a:off x="1877177" y="979300"/>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74791B-9427-1747-E5BF-AC222955F2C8}"/>
              </a:ext>
            </a:extLst>
          </p:cNvPr>
          <p:cNvSpPr txBox="1"/>
          <p:nvPr/>
        </p:nvSpPr>
        <p:spPr>
          <a:xfrm>
            <a:off x="2182552" y="1083793"/>
            <a:ext cx="3612538" cy="400110"/>
          </a:xfrm>
          <a:prstGeom prst="rect">
            <a:avLst/>
          </a:prstGeom>
          <a:noFill/>
        </p:spPr>
        <p:txBody>
          <a:bodyPr wrap="square" rtlCol="0">
            <a:spAutoFit/>
          </a:bodyPr>
          <a:lstStyle/>
          <a:p>
            <a:pPr algn="ctr"/>
            <a:r>
              <a:rPr lang="en-IN" sz="2000" b="1" dirty="0">
                <a:latin typeface="Gadugi" panose="020B0502040204020203" pitchFamily="34" charset="0"/>
                <a:ea typeface="Gadugi" panose="020B0502040204020203" pitchFamily="34" charset="0"/>
              </a:rPr>
              <a:t>Components of </a:t>
            </a:r>
            <a:r>
              <a:rPr lang="en-IN" sz="2000" b="1" dirty="0" err="1">
                <a:latin typeface="Gadugi" panose="020B0502040204020203" pitchFamily="34" charset="0"/>
                <a:ea typeface="Gadugi" panose="020B0502040204020203" pitchFamily="34" charset="0"/>
              </a:rPr>
              <a:t>CodEdit</a:t>
            </a:r>
            <a:endParaRPr lang="en-IN" sz="2000" b="1" dirty="0">
              <a:latin typeface="Gadugi" panose="020B0502040204020203" pitchFamily="34" charset="0"/>
              <a:ea typeface="Gadugi" panose="020B0502040204020203" pitchFamily="34" charset="0"/>
            </a:endParaRPr>
          </a:p>
        </p:txBody>
      </p:sp>
      <p:cxnSp>
        <p:nvCxnSpPr>
          <p:cNvPr id="11" name="Straight Connector 10">
            <a:extLst>
              <a:ext uri="{FF2B5EF4-FFF2-40B4-BE49-F238E27FC236}">
                <a16:creationId xmlns:a16="http://schemas.microsoft.com/office/drawing/2014/main" id="{D68A14C7-90C7-41E5-574E-1A761E156B96}"/>
              </a:ext>
            </a:extLst>
          </p:cNvPr>
          <p:cNvCxnSpPr>
            <a:cxnSpLocks/>
          </p:cNvCxnSpPr>
          <p:nvPr/>
        </p:nvCxnSpPr>
        <p:spPr>
          <a:xfrm flipH="1">
            <a:off x="3890552" y="1428634"/>
            <a:ext cx="1295" cy="20947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ADAB2F9-D36D-6DF3-D747-48D1250393C1}"/>
              </a:ext>
            </a:extLst>
          </p:cNvPr>
          <p:cNvCxnSpPr/>
          <p:nvPr/>
        </p:nvCxnSpPr>
        <p:spPr>
          <a:xfrm>
            <a:off x="2727904" y="1661392"/>
            <a:ext cx="2464067" cy="14207"/>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286FC5F-6897-F81D-F161-57B783050587}"/>
              </a:ext>
            </a:extLst>
          </p:cNvPr>
          <p:cNvCxnSpPr/>
          <p:nvPr/>
        </p:nvCxnSpPr>
        <p:spPr>
          <a:xfrm>
            <a:off x="2727904" y="1662611"/>
            <a:ext cx="0" cy="312512"/>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6EE8233-5261-30C6-EEE4-646FBEAF628F}"/>
              </a:ext>
            </a:extLst>
          </p:cNvPr>
          <p:cNvCxnSpPr/>
          <p:nvPr/>
        </p:nvCxnSpPr>
        <p:spPr>
          <a:xfrm>
            <a:off x="5184921" y="1681397"/>
            <a:ext cx="0" cy="312512"/>
          </a:xfrm>
          <a:prstGeom prst="line">
            <a:avLst/>
          </a:prstGeom>
          <a:ln w="19050"/>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55304315-FF03-F026-4A08-0E076EA90B21}"/>
              </a:ext>
            </a:extLst>
          </p:cNvPr>
          <p:cNvSpPr/>
          <p:nvPr/>
        </p:nvSpPr>
        <p:spPr>
          <a:xfrm>
            <a:off x="2294367" y="1990583"/>
            <a:ext cx="1402813" cy="491647"/>
          </a:xfrm>
          <a:prstGeom prst="roundRect">
            <a:avLst>
              <a:gd name="adj" fmla="val 50000"/>
            </a:avLst>
          </a:prstGeom>
          <a:ln>
            <a:noFill/>
          </a:ln>
          <a:effectLst>
            <a:outerShdw blurRad="50800" dist="38100" dir="5400000" algn="t"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Home Page</a:t>
            </a:r>
          </a:p>
        </p:txBody>
      </p:sp>
      <p:sp>
        <p:nvSpPr>
          <p:cNvPr id="21" name="Rectangle: Rounded Corners 20">
            <a:extLst>
              <a:ext uri="{FF2B5EF4-FFF2-40B4-BE49-F238E27FC236}">
                <a16:creationId xmlns:a16="http://schemas.microsoft.com/office/drawing/2014/main" id="{93C8D305-0E58-98BD-E54B-B88ADDD82435}"/>
              </a:ext>
            </a:extLst>
          </p:cNvPr>
          <p:cNvSpPr/>
          <p:nvPr/>
        </p:nvSpPr>
        <p:spPr>
          <a:xfrm>
            <a:off x="4336585" y="1990582"/>
            <a:ext cx="1402813" cy="491647"/>
          </a:xfrm>
          <a:prstGeom prst="roundRect">
            <a:avLst>
              <a:gd name="adj" fmla="val 50000"/>
            </a:avLst>
          </a:prstGeom>
          <a:ln>
            <a:noFill/>
          </a:ln>
          <a:effectLst>
            <a:outerShdw blurRad="50800" dist="38100" dir="5400000" algn="t"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t>Editor Page</a:t>
            </a:r>
          </a:p>
        </p:txBody>
      </p:sp>
      <p:sp>
        <p:nvSpPr>
          <p:cNvPr id="22" name="TextBox 21">
            <a:extLst>
              <a:ext uri="{FF2B5EF4-FFF2-40B4-BE49-F238E27FC236}">
                <a16:creationId xmlns:a16="http://schemas.microsoft.com/office/drawing/2014/main" id="{5CF2C394-FF8F-1574-7FB9-4019FD12BB89}"/>
              </a:ext>
            </a:extLst>
          </p:cNvPr>
          <p:cNvSpPr txBox="1"/>
          <p:nvPr/>
        </p:nvSpPr>
        <p:spPr>
          <a:xfrm>
            <a:off x="2361622" y="2821945"/>
            <a:ext cx="3410166" cy="369332"/>
          </a:xfrm>
          <a:prstGeom prst="rect">
            <a:avLst/>
          </a:prstGeom>
          <a:ln w="1905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ln>
                  <a:solidFill>
                    <a:schemeClr val="tx1"/>
                  </a:solidFill>
                </a:ln>
              </a:rPr>
              <a:t>1.) Home Page :</a:t>
            </a:r>
          </a:p>
        </p:txBody>
      </p:sp>
      <p:sp>
        <p:nvSpPr>
          <p:cNvPr id="24" name="TextBox 23">
            <a:extLst>
              <a:ext uri="{FF2B5EF4-FFF2-40B4-BE49-F238E27FC236}">
                <a16:creationId xmlns:a16="http://schemas.microsoft.com/office/drawing/2014/main" id="{8D6DC570-9998-302E-95C4-C526B83318CC}"/>
              </a:ext>
            </a:extLst>
          </p:cNvPr>
          <p:cNvSpPr txBox="1"/>
          <p:nvPr/>
        </p:nvSpPr>
        <p:spPr>
          <a:xfrm>
            <a:off x="7734420" y="1163672"/>
            <a:ext cx="3377484" cy="369332"/>
          </a:xfrm>
          <a:prstGeom prst="rect">
            <a:avLst/>
          </a:prstGeom>
          <a:ln w="1905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ln>
                  <a:solidFill>
                    <a:schemeClr val="tx1"/>
                  </a:solidFill>
                </a:ln>
              </a:rPr>
              <a:t>2.) Editor Page :</a:t>
            </a:r>
          </a:p>
        </p:txBody>
      </p:sp>
      <p:sp>
        <p:nvSpPr>
          <p:cNvPr id="27" name="TextBox 26">
            <a:extLst>
              <a:ext uri="{FF2B5EF4-FFF2-40B4-BE49-F238E27FC236}">
                <a16:creationId xmlns:a16="http://schemas.microsoft.com/office/drawing/2014/main" id="{768DA49F-1BA6-460D-007E-281E6168606A}"/>
              </a:ext>
            </a:extLst>
          </p:cNvPr>
          <p:cNvSpPr txBox="1"/>
          <p:nvPr/>
        </p:nvSpPr>
        <p:spPr>
          <a:xfrm>
            <a:off x="5921780" y="5942042"/>
            <a:ext cx="359586" cy="369332"/>
          </a:xfrm>
          <a:prstGeom prst="rect">
            <a:avLst/>
          </a:prstGeom>
          <a:noFill/>
        </p:spPr>
        <p:txBody>
          <a:bodyPr wrap="square" rtlCol="0">
            <a:spAutoFit/>
          </a:bodyPr>
          <a:lstStyle/>
          <a:p>
            <a:r>
              <a:rPr lang="en-IN" dirty="0"/>
              <a:t>2</a:t>
            </a:r>
          </a:p>
        </p:txBody>
      </p:sp>
      <p:sp>
        <p:nvSpPr>
          <p:cNvPr id="30" name="TextBox 29">
            <a:extLst>
              <a:ext uri="{FF2B5EF4-FFF2-40B4-BE49-F238E27FC236}">
                <a16:creationId xmlns:a16="http://schemas.microsoft.com/office/drawing/2014/main" id="{0528F293-039F-2F75-9FA7-3FEB3604D93C}"/>
              </a:ext>
            </a:extLst>
          </p:cNvPr>
          <p:cNvSpPr txBox="1"/>
          <p:nvPr/>
        </p:nvSpPr>
        <p:spPr>
          <a:xfrm>
            <a:off x="11503547" y="5985728"/>
            <a:ext cx="359586" cy="369332"/>
          </a:xfrm>
          <a:prstGeom prst="rect">
            <a:avLst/>
          </a:prstGeom>
          <a:noFill/>
        </p:spPr>
        <p:txBody>
          <a:bodyPr wrap="square" rtlCol="0">
            <a:spAutoFit/>
          </a:bodyPr>
          <a:lstStyle/>
          <a:p>
            <a:r>
              <a:rPr lang="en-IN" dirty="0"/>
              <a:t>3</a:t>
            </a:r>
          </a:p>
        </p:txBody>
      </p:sp>
      <p:pic>
        <p:nvPicPr>
          <p:cNvPr id="32" name="Picture 31">
            <a:extLst>
              <a:ext uri="{FF2B5EF4-FFF2-40B4-BE49-F238E27FC236}">
                <a16:creationId xmlns:a16="http://schemas.microsoft.com/office/drawing/2014/main" id="{6F204352-685D-1677-EB39-7B8319BC20AE}"/>
              </a:ext>
            </a:extLst>
          </p:cNvPr>
          <p:cNvPicPr>
            <a:picLocks noChangeAspect="1"/>
          </p:cNvPicPr>
          <p:nvPr/>
        </p:nvPicPr>
        <p:blipFill>
          <a:blip r:embed="rId34"/>
          <a:stretch>
            <a:fillRect/>
          </a:stretch>
        </p:blipFill>
        <p:spPr>
          <a:xfrm>
            <a:off x="2100024" y="3311030"/>
            <a:ext cx="3983830" cy="2625137"/>
          </a:xfrm>
          <a:prstGeom prst="rect">
            <a:avLst/>
          </a:prstGeom>
        </p:spPr>
      </p:pic>
      <p:pic>
        <p:nvPicPr>
          <p:cNvPr id="36" name="Picture 35">
            <a:extLst>
              <a:ext uri="{FF2B5EF4-FFF2-40B4-BE49-F238E27FC236}">
                <a16:creationId xmlns:a16="http://schemas.microsoft.com/office/drawing/2014/main" id="{A72B16CD-2267-6A33-1CD3-7581EE89C64C}"/>
              </a:ext>
            </a:extLst>
          </p:cNvPr>
          <p:cNvPicPr>
            <a:picLocks noChangeAspect="1"/>
          </p:cNvPicPr>
          <p:nvPr/>
        </p:nvPicPr>
        <p:blipFill>
          <a:blip r:embed="rId35"/>
          <a:stretch>
            <a:fillRect/>
          </a:stretch>
        </p:blipFill>
        <p:spPr>
          <a:xfrm>
            <a:off x="7424836" y="2078318"/>
            <a:ext cx="4395676" cy="3687799"/>
          </a:xfrm>
          <a:prstGeom prst="rect">
            <a:avLst/>
          </a:prstGeom>
        </p:spPr>
      </p:pic>
    </p:spTree>
    <p:extLst>
      <p:ext uri="{BB962C8B-B14F-4D97-AF65-F5344CB8AC3E}">
        <p14:creationId xmlns:p14="http://schemas.microsoft.com/office/powerpoint/2010/main" val="4274038136"/>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animBg="1"/>
      <p:bldP spid="21" grpId="0" animBg="1"/>
      <p:bldP spid="22"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2F1369-880B-AD2F-F12A-FC381DD87D42}"/>
              </a:ext>
            </a:extLst>
          </p:cNvPr>
          <p:cNvGrpSpPr/>
          <p:nvPr/>
        </p:nvGrpSpPr>
        <p:grpSpPr>
          <a:xfrm>
            <a:off x="-961568" y="4897420"/>
            <a:ext cx="798044" cy="769664"/>
            <a:chOff x="301291" y="4696457"/>
            <a:chExt cx="798044" cy="769664"/>
          </a:xfrm>
        </p:grpSpPr>
        <p:sp>
          <p:nvSpPr>
            <p:cNvPr id="3" name="Flowchart: Connector 2">
              <a:extLst>
                <a:ext uri="{FF2B5EF4-FFF2-40B4-BE49-F238E27FC236}">
                  <a16:creationId xmlns:a16="http://schemas.microsoft.com/office/drawing/2014/main" id="{C9A6F9FD-B479-F3E5-D13C-CE8477A58730}"/>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Bullseye">
              <a:extLst>
                <a:ext uri="{FF2B5EF4-FFF2-40B4-BE49-F238E27FC236}">
                  <a16:creationId xmlns:a16="http://schemas.microsoft.com/office/drawing/2014/main" id="{90102292-405D-8B24-4465-7EFD0B83E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10" name="Group 9">
            <a:extLst>
              <a:ext uri="{FF2B5EF4-FFF2-40B4-BE49-F238E27FC236}">
                <a16:creationId xmlns:a16="http://schemas.microsoft.com/office/drawing/2014/main" id="{B71DED03-FA0F-7CBB-0402-E78DF8C8FE4E}"/>
              </a:ext>
            </a:extLst>
          </p:cNvPr>
          <p:cNvGrpSpPr/>
          <p:nvPr/>
        </p:nvGrpSpPr>
        <p:grpSpPr>
          <a:xfrm>
            <a:off x="-961568" y="5936143"/>
            <a:ext cx="798044" cy="769664"/>
            <a:chOff x="301290" y="5684897"/>
            <a:chExt cx="798044" cy="769664"/>
          </a:xfrm>
        </p:grpSpPr>
        <p:sp>
          <p:nvSpPr>
            <p:cNvPr id="12" name="Flowchart: Connector 11">
              <a:extLst>
                <a:ext uri="{FF2B5EF4-FFF2-40B4-BE49-F238E27FC236}">
                  <a16:creationId xmlns:a16="http://schemas.microsoft.com/office/drawing/2014/main" id="{9448AA9D-467A-5521-3D61-C7A26AFA368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6E4471B-D1E3-9E82-C541-84E372FBB33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5" name="Group 14">
            <a:extLst>
              <a:ext uri="{FF2B5EF4-FFF2-40B4-BE49-F238E27FC236}">
                <a16:creationId xmlns:a16="http://schemas.microsoft.com/office/drawing/2014/main" id="{998F2828-BF90-2F2C-8C2B-CC801E543331}"/>
              </a:ext>
            </a:extLst>
          </p:cNvPr>
          <p:cNvGrpSpPr/>
          <p:nvPr/>
        </p:nvGrpSpPr>
        <p:grpSpPr>
          <a:xfrm>
            <a:off x="-914344" y="3908361"/>
            <a:ext cx="720000" cy="720000"/>
            <a:chOff x="301291" y="3766994"/>
            <a:chExt cx="720000" cy="720000"/>
          </a:xfrm>
        </p:grpSpPr>
        <p:sp>
          <p:nvSpPr>
            <p:cNvPr id="17" name="Flowchart: Connector 16">
              <a:extLst>
                <a:ext uri="{FF2B5EF4-FFF2-40B4-BE49-F238E27FC236}">
                  <a16:creationId xmlns:a16="http://schemas.microsoft.com/office/drawing/2014/main" id="{7D8369AE-8AD5-997D-92E1-99F954C8392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EA6E2C60-38AA-0A4A-5065-36DC1AD713D2}"/>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28" name="Group 27">
            <a:extLst>
              <a:ext uri="{FF2B5EF4-FFF2-40B4-BE49-F238E27FC236}">
                <a16:creationId xmlns:a16="http://schemas.microsoft.com/office/drawing/2014/main" id="{5D689242-F5B2-29F9-3C06-09D2245328C1}"/>
              </a:ext>
            </a:extLst>
          </p:cNvPr>
          <p:cNvGrpSpPr/>
          <p:nvPr/>
        </p:nvGrpSpPr>
        <p:grpSpPr>
          <a:xfrm rot="5400000">
            <a:off x="-9134639" y="2071095"/>
            <a:ext cx="19558000" cy="1288730"/>
            <a:chOff x="-4571136" y="3373465"/>
            <a:chExt cx="19558000" cy="1288730"/>
          </a:xfrm>
        </p:grpSpPr>
        <p:sp>
          <p:nvSpPr>
            <p:cNvPr id="38" name="Rectangle 37">
              <a:extLst>
                <a:ext uri="{FF2B5EF4-FFF2-40B4-BE49-F238E27FC236}">
                  <a16:creationId xmlns:a16="http://schemas.microsoft.com/office/drawing/2014/main" id="{B7BB588F-427C-4E42-5ACA-E2B2D7BBD5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9" name="Isosceles Triangle 63">
              <a:extLst>
                <a:ext uri="{FF2B5EF4-FFF2-40B4-BE49-F238E27FC236}">
                  <a16:creationId xmlns:a16="http://schemas.microsoft.com/office/drawing/2014/main" id="{446A1C9B-8C44-771F-9610-120C2B9B022A}"/>
                </a:ext>
              </a:extLst>
            </p:cNvPr>
            <p:cNvSpPr/>
            <p:nvPr/>
          </p:nvSpPr>
          <p:spPr bwMode="white">
            <a:xfrm flipV="1">
              <a:off x="42307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0" name="Graphic 39" descr="Person with idea">
            <a:hlinkClick r:id="rId6" action="ppaction://hlinksldjump"/>
            <a:extLst>
              <a:ext uri="{FF2B5EF4-FFF2-40B4-BE49-F238E27FC236}">
                <a16:creationId xmlns:a16="http://schemas.microsoft.com/office/drawing/2014/main" id="{88728890-2864-7C4A-3E0C-93FD9E39B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54" y="230588"/>
            <a:ext cx="662102" cy="662102"/>
          </a:xfrm>
          <a:prstGeom prst="rect">
            <a:avLst/>
          </a:prstGeom>
        </p:spPr>
      </p:pic>
      <p:pic>
        <p:nvPicPr>
          <p:cNvPr id="41" name="Graphic 40" descr="Bullseye">
            <a:hlinkClick r:id="rId9" action="ppaction://hlinksldjump"/>
            <a:extLst>
              <a:ext uri="{FF2B5EF4-FFF2-40B4-BE49-F238E27FC236}">
                <a16:creationId xmlns:a16="http://schemas.microsoft.com/office/drawing/2014/main" id="{9B096AA8-D60C-043F-0840-151869979F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947" y="5003370"/>
            <a:ext cx="570744" cy="584932"/>
          </a:xfrm>
          <a:prstGeom prst="rect">
            <a:avLst/>
          </a:prstGeom>
        </p:spPr>
      </p:pic>
      <p:pic>
        <p:nvPicPr>
          <p:cNvPr id="43" name="Picture 42">
            <a:hlinkClick r:id="rId12" action="ppaction://hlinksldjump"/>
            <a:extLst>
              <a:ext uri="{FF2B5EF4-FFF2-40B4-BE49-F238E27FC236}">
                <a16:creationId xmlns:a16="http://schemas.microsoft.com/office/drawing/2014/main" id="{0BAC5224-B0AF-1A53-3CC3-B5AA9F82D94A}"/>
              </a:ext>
            </a:extLst>
          </p:cNvPr>
          <p:cNvPicPr>
            <a:picLocks noChangeAspect="1"/>
          </p:cNvPicPr>
          <p:nvPr/>
        </p:nvPicPr>
        <p:blipFill>
          <a:blip r:embed="rId13">
            <a:duotone>
              <a:prstClr val="black"/>
              <a:prstClr val="white">
                <a:tint val="45000"/>
                <a:satMod val="400000"/>
              </a:prstClr>
            </a:duotone>
            <a:extLst>
              <a:ext uri="{BEBA8EAE-BF5A-486C-A8C5-ECC9F3942E4B}">
                <a14:imgProps xmlns:a14="http://schemas.microsoft.com/office/drawing/2010/main">
                  <a14:imgLayer r:embed="rId1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44" name="Picture 43">
            <a:hlinkClick r:id="rId15" action="ppaction://hlinksldjump"/>
            <a:extLst>
              <a:ext uri="{FF2B5EF4-FFF2-40B4-BE49-F238E27FC236}">
                <a16:creationId xmlns:a16="http://schemas.microsoft.com/office/drawing/2014/main" id="{6D3118F5-0DA3-14E4-EAE9-40671CAA1541}"/>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45" name="Picture 44">
            <a:hlinkClick r:id="rId18" action="ppaction://hlinksldjump"/>
            <a:extLst>
              <a:ext uri="{FF2B5EF4-FFF2-40B4-BE49-F238E27FC236}">
                <a16:creationId xmlns:a16="http://schemas.microsoft.com/office/drawing/2014/main" id="{D39DCDEE-0DA9-26AE-010B-0D7304416FD4}"/>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6" name="Group 45">
            <a:extLst>
              <a:ext uri="{FF2B5EF4-FFF2-40B4-BE49-F238E27FC236}">
                <a16:creationId xmlns:a16="http://schemas.microsoft.com/office/drawing/2014/main" id="{414DBF2C-196E-F9D8-345F-122F5E9371AB}"/>
              </a:ext>
            </a:extLst>
          </p:cNvPr>
          <p:cNvGrpSpPr/>
          <p:nvPr/>
        </p:nvGrpSpPr>
        <p:grpSpPr>
          <a:xfrm>
            <a:off x="-945249" y="3069000"/>
            <a:ext cx="720000" cy="720000"/>
            <a:chOff x="301291" y="2837531"/>
            <a:chExt cx="720000" cy="720000"/>
          </a:xfrm>
          <a:solidFill>
            <a:schemeClr val="bg1"/>
          </a:solidFill>
        </p:grpSpPr>
        <p:sp>
          <p:nvSpPr>
            <p:cNvPr id="47" name="Flowchart: Connector 46">
              <a:extLst>
                <a:ext uri="{FF2B5EF4-FFF2-40B4-BE49-F238E27FC236}">
                  <a16:creationId xmlns:a16="http://schemas.microsoft.com/office/drawing/2014/main" id="{17891891-7E36-1755-F674-56F4257FFC69}"/>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D8080E43-4ABB-3A12-E2D4-74231528CC6B}"/>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49" name="Group 48">
            <a:extLst>
              <a:ext uri="{FF2B5EF4-FFF2-40B4-BE49-F238E27FC236}">
                <a16:creationId xmlns:a16="http://schemas.microsoft.com/office/drawing/2014/main" id="{08217375-D8B7-BA89-2B7E-8D43E2F0725F}"/>
              </a:ext>
            </a:extLst>
          </p:cNvPr>
          <p:cNvGrpSpPr/>
          <p:nvPr/>
        </p:nvGrpSpPr>
        <p:grpSpPr>
          <a:xfrm>
            <a:off x="-895807" y="230588"/>
            <a:ext cx="798044" cy="769664"/>
            <a:chOff x="301290" y="19504"/>
            <a:chExt cx="798044" cy="769664"/>
          </a:xfrm>
        </p:grpSpPr>
        <p:sp>
          <p:nvSpPr>
            <p:cNvPr id="50" name="Flowchart: Connector 49">
              <a:extLst>
                <a:ext uri="{FF2B5EF4-FFF2-40B4-BE49-F238E27FC236}">
                  <a16:creationId xmlns:a16="http://schemas.microsoft.com/office/drawing/2014/main" id="{149116E6-610D-1691-6CAF-90703434E3A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1" name="Graphic 50" descr="Person with idea">
              <a:extLst>
                <a:ext uri="{FF2B5EF4-FFF2-40B4-BE49-F238E27FC236}">
                  <a16:creationId xmlns:a16="http://schemas.microsoft.com/office/drawing/2014/main" id="{C3A7B626-A617-15E7-4321-2F92505077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0010" y="85198"/>
              <a:ext cx="662102" cy="662102"/>
            </a:xfrm>
            <a:prstGeom prst="rect">
              <a:avLst/>
            </a:prstGeom>
          </p:spPr>
        </p:pic>
      </p:grpSp>
      <p:pic>
        <p:nvPicPr>
          <p:cNvPr id="52" name="Picture 51">
            <a:hlinkClick r:id="rId12" action="ppaction://hlinksldjump"/>
            <a:extLst>
              <a:ext uri="{FF2B5EF4-FFF2-40B4-BE49-F238E27FC236}">
                <a16:creationId xmlns:a16="http://schemas.microsoft.com/office/drawing/2014/main" id="{BFE97A99-24EC-4F62-A9D7-46B7E312B9DF}"/>
              </a:ext>
            </a:extLst>
          </p:cNvPr>
          <p:cNvPicPr>
            <a:picLocks noChangeAspect="1"/>
          </p:cNvPicPr>
          <p:nvPr/>
        </p:nvPicPr>
        <p:blipFill>
          <a:blip r:embed="rId21">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53" name="Graphic 52" descr="Person with idea">
            <a:hlinkClick r:id="rId24" action="ppaction://hlinksldjump"/>
            <a:extLst>
              <a:ext uri="{FF2B5EF4-FFF2-40B4-BE49-F238E27FC236}">
                <a16:creationId xmlns:a16="http://schemas.microsoft.com/office/drawing/2014/main" id="{53A7C870-656C-5D05-F333-C8E7FE8CAA6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7327" y="222553"/>
            <a:ext cx="662102" cy="662102"/>
          </a:xfrm>
          <a:prstGeom prst="rect">
            <a:avLst/>
          </a:prstGeom>
        </p:spPr>
      </p:pic>
      <p:grpSp>
        <p:nvGrpSpPr>
          <p:cNvPr id="54" name="Group 53">
            <a:extLst>
              <a:ext uri="{FF2B5EF4-FFF2-40B4-BE49-F238E27FC236}">
                <a16:creationId xmlns:a16="http://schemas.microsoft.com/office/drawing/2014/main" id="{6EAB7851-6ECD-281D-D371-0E5250C4BB88}"/>
              </a:ext>
            </a:extLst>
          </p:cNvPr>
          <p:cNvGrpSpPr/>
          <p:nvPr/>
        </p:nvGrpSpPr>
        <p:grpSpPr>
          <a:xfrm>
            <a:off x="-882656" y="1163355"/>
            <a:ext cx="798044" cy="769664"/>
            <a:chOff x="301290" y="924642"/>
            <a:chExt cx="798044" cy="769664"/>
          </a:xfrm>
        </p:grpSpPr>
        <p:sp>
          <p:nvSpPr>
            <p:cNvPr id="55" name="Flowchart: Connector 54">
              <a:extLst>
                <a:ext uri="{FF2B5EF4-FFF2-40B4-BE49-F238E27FC236}">
                  <a16:creationId xmlns:a16="http://schemas.microsoft.com/office/drawing/2014/main" id="{BB01CA52-8D52-E20E-6528-5D34102F059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A637D920-A80F-3D14-00EB-B2513560F374}"/>
                </a:ext>
              </a:extLst>
            </p:cNvPr>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7" name="Group 6">
            <a:extLst>
              <a:ext uri="{FF2B5EF4-FFF2-40B4-BE49-F238E27FC236}">
                <a16:creationId xmlns:a16="http://schemas.microsoft.com/office/drawing/2014/main" id="{A5A02AAD-CCD5-A616-C238-01D0224349FA}"/>
              </a:ext>
            </a:extLst>
          </p:cNvPr>
          <p:cNvGrpSpPr/>
          <p:nvPr/>
        </p:nvGrpSpPr>
        <p:grpSpPr>
          <a:xfrm>
            <a:off x="849386" y="2088779"/>
            <a:ext cx="720000" cy="720000"/>
            <a:chOff x="301291" y="1887193"/>
            <a:chExt cx="720000" cy="720000"/>
          </a:xfrm>
        </p:grpSpPr>
        <p:sp>
          <p:nvSpPr>
            <p:cNvPr id="8" name="Flowchart: Connector 7">
              <a:extLst>
                <a:ext uri="{FF2B5EF4-FFF2-40B4-BE49-F238E27FC236}">
                  <a16:creationId xmlns:a16="http://schemas.microsoft.com/office/drawing/2014/main" id="{E81D1130-F526-3284-CA4F-C0D6A1AAE7F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hlinkClick r:id="rId28" action="ppaction://hlinksldjump"/>
              <a:extLst>
                <a:ext uri="{FF2B5EF4-FFF2-40B4-BE49-F238E27FC236}">
                  <a16:creationId xmlns:a16="http://schemas.microsoft.com/office/drawing/2014/main" id="{E0686E62-DC8F-AAD9-3AED-801B776EC247}"/>
                </a:ext>
              </a:extLst>
            </p:cNvPr>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pic>
        <p:nvPicPr>
          <p:cNvPr id="57" name="Picture 56">
            <a:hlinkClick r:id="rId30" action="ppaction://hlinksldjump"/>
            <a:extLst>
              <a:ext uri="{FF2B5EF4-FFF2-40B4-BE49-F238E27FC236}">
                <a16:creationId xmlns:a16="http://schemas.microsoft.com/office/drawing/2014/main" id="{1AB02037-71A1-3B85-6816-29F6415D6C31}"/>
              </a:ext>
            </a:extLst>
          </p:cNvPr>
          <p:cNvPicPr>
            <a:picLocks noChangeAspect="1"/>
          </p:cNvPicPr>
          <p:nvPr/>
        </p:nvPicPr>
        <p:blipFill>
          <a:blip r:embed="rId31">
            <a:duotone>
              <a:prstClr val="black"/>
              <a:schemeClr val="tx1">
                <a:lumMod val="65000"/>
                <a:lumOff val="35000"/>
                <a:tint val="45000"/>
                <a:satMod val="400000"/>
              </a:schemeClr>
            </a:duotone>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382370" y="1240835"/>
            <a:ext cx="461320" cy="461320"/>
          </a:xfrm>
          <a:prstGeom prst="rect">
            <a:avLst/>
          </a:prstGeom>
        </p:spPr>
      </p:pic>
      <p:grpSp>
        <p:nvGrpSpPr>
          <p:cNvPr id="127" name="Group 126">
            <a:extLst>
              <a:ext uri="{FF2B5EF4-FFF2-40B4-BE49-F238E27FC236}">
                <a16:creationId xmlns:a16="http://schemas.microsoft.com/office/drawing/2014/main" id="{B3D8325B-99D8-6DE4-DA9C-029828344558}"/>
              </a:ext>
            </a:extLst>
          </p:cNvPr>
          <p:cNvGrpSpPr/>
          <p:nvPr/>
        </p:nvGrpSpPr>
        <p:grpSpPr>
          <a:xfrm>
            <a:off x="6896763" y="872272"/>
            <a:ext cx="5052800" cy="5640235"/>
            <a:chOff x="6896763" y="872272"/>
            <a:chExt cx="5052800" cy="5640235"/>
          </a:xfrm>
          <a:effectLst>
            <a:outerShdw blurRad="50800" dist="38100" dir="8100000" algn="tr" rotWithShape="0">
              <a:prstClr val="black">
                <a:alpha val="81000"/>
              </a:prstClr>
            </a:outerShdw>
          </a:effectLst>
        </p:grpSpPr>
        <p:pic>
          <p:nvPicPr>
            <p:cNvPr id="70" name="Picture 2" descr="Leather Book Texture Images - Free Download on Freepik">
              <a:extLst>
                <a:ext uri="{FF2B5EF4-FFF2-40B4-BE49-F238E27FC236}">
                  <a16:creationId xmlns:a16="http://schemas.microsoft.com/office/drawing/2014/main" id="{794D0400-7D2A-85C6-2B4F-033F72B41E0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6603045" y="1165990"/>
              <a:ext cx="5640235" cy="5052800"/>
            </a:xfrm>
            <a:prstGeom prst="rect">
              <a:avLst/>
            </a:prstGeom>
            <a:noFill/>
            <a:ln w="28575">
              <a:noFill/>
            </a:ln>
            <a:scene3d>
              <a:camera prst="orthographicFront"/>
              <a:lightRig rig="threePt" dir="t"/>
            </a:scene3d>
            <a:sp3d>
              <a:bevelT w="50800" prst="relaxedInset"/>
            </a:sp3d>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C75F0C8-BF34-1D6C-F52F-7FED6CE58908}"/>
                </a:ext>
              </a:extLst>
            </p:cNvPr>
            <p:cNvSpPr/>
            <p:nvPr/>
          </p:nvSpPr>
          <p:spPr>
            <a:xfrm>
              <a:off x="6984513" y="100025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A56B01C0-A542-341B-30D9-044779B3C3DF}"/>
                </a:ext>
              </a:extLst>
            </p:cNvPr>
            <p:cNvSpPr/>
            <p:nvPr/>
          </p:nvSpPr>
          <p:spPr>
            <a:xfrm>
              <a:off x="6982598" y="142534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A1BB06C-BF5B-2EBF-BC6C-4AC18ADC38B7}"/>
                </a:ext>
              </a:extLst>
            </p:cNvPr>
            <p:cNvSpPr/>
            <p:nvPr/>
          </p:nvSpPr>
          <p:spPr>
            <a:xfrm>
              <a:off x="6980683" y="185043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28255B9E-AF85-A0E8-2849-46AACB2A5534}"/>
                </a:ext>
              </a:extLst>
            </p:cNvPr>
            <p:cNvSpPr/>
            <p:nvPr/>
          </p:nvSpPr>
          <p:spPr>
            <a:xfrm>
              <a:off x="6978768" y="227552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F88C19A-AE54-7CBF-A1AE-D0655E7342D9}"/>
                </a:ext>
              </a:extLst>
            </p:cNvPr>
            <p:cNvSpPr/>
            <p:nvPr/>
          </p:nvSpPr>
          <p:spPr>
            <a:xfrm>
              <a:off x="6976853" y="270061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8C30E80-77F8-9F79-7456-5225918E8A0E}"/>
                </a:ext>
              </a:extLst>
            </p:cNvPr>
            <p:cNvSpPr/>
            <p:nvPr/>
          </p:nvSpPr>
          <p:spPr>
            <a:xfrm>
              <a:off x="6974938" y="312570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39D6B91C-8478-6404-9247-6F34FF6E3D65}"/>
                </a:ext>
              </a:extLst>
            </p:cNvPr>
            <p:cNvSpPr/>
            <p:nvPr/>
          </p:nvSpPr>
          <p:spPr>
            <a:xfrm>
              <a:off x="6973023" y="355079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D98D5D73-D5DB-706A-9206-DE8863979351}"/>
                </a:ext>
              </a:extLst>
            </p:cNvPr>
            <p:cNvSpPr/>
            <p:nvPr/>
          </p:nvSpPr>
          <p:spPr>
            <a:xfrm>
              <a:off x="6971108" y="397588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C5D7442C-A2BA-72BB-A2CE-A8A54034CED5}"/>
                </a:ext>
              </a:extLst>
            </p:cNvPr>
            <p:cNvSpPr/>
            <p:nvPr/>
          </p:nvSpPr>
          <p:spPr>
            <a:xfrm>
              <a:off x="6969193" y="440098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D428CDCF-1838-FE09-4224-C12CACFA9C16}"/>
                </a:ext>
              </a:extLst>
            </p:cNvPr>
            <p:cNvSpPr/>
            <p:nvPr/>
          </p:nvSpPr>
          <p:spPr>
            <a:xfrm>
              <a:off x="6967278" y="482607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D1D849FD-C1E6-A1D9-03AD-1DB8B0E4C732}"/>
                </a:ext>
              </a:extLst>
            </p:cNvPr>
            <p:cNvSpPr/>
            <p:nvPr/>
          </p:nvSpPr>
          <p:spPr>
            <a:xfrm>
              <a:off x="6965363" y="525116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C5134FE8-D711-C743-A918-CCF2DCF1F357}"/>
                </a:ext>
              </a:extLst>
            </p:cNvPr>
            <p:cNvSpPr/>
            <p:nvPr/>
          </p:nvSpPr>
          <p:spPr>
            <a:xfrm>
              <a:off x="6963448" y="56762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34EDC03-3C35-8870-01C7-11A8500BEB68}"/>
                </a:ext>
              </a:extLst>
            </p:cNvPr>
            <p:cNvSpPr/>
            <p:nvPr/>
          </p:nvSpPr>
          <p:spPr>
            <a:xfrm>
              <a:off x="6961533" y="61013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id="{6E833A2B-EFA4-B119-BD4E-8EF5BF4DB63B}"/>
              </a:ext>
            </a:extLst>
          </p:cNvPr>
          <p:cNvGrpSpPr/>
          <p:nvPr/>
        </p:nvGrpSpPr>
        <p:grpSpPr>
          <a:xfrm>
            <a:off x="1800088" y="859571"/>
            <a:ext cx="5052800" cy="5652935"/>
            <a:chOff x="1800088" y="859571"/>
            <a:chExt cx="5052800" cy="5652935"/>
          </a:xfrm>
          <a:effectLst>
            <a:outerShdw blurRad="50800" dist="38100" dir="8100000" algn="tr" rotWithShape="0">
              <a:prstClr val="black">
                <a:alpha val="81000"/>
              </a:prstClr>
            </a:outerShdw>
          </a:effectLst>
        </p:grpSpPr>
        <p:pic>
          <p:nvPicPr>
            <p:cNvPr id="3074" name="Picture 2" descr="Leather Book Texture Images - Free Download on Freepik">
              <a:extLst>
                <a:ext uri="{FF2B5EF4-FFF2-40B4-BE49-F238E27FC236}">
                  <a16:creationId xmlns:a16="http://schemas.microsoft.com/office/drawing/2014/main" id="{92E511CA-4F62-9EF0-31EC-DC1EB54E336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1500020" y="1159639"/>
              <a:ext cx="5652935" cy="5052800"/>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01EDA7DC-9D32-2DC4-2CC5-B601AE87C531}"/>
                </a:ext>
              </a:extLst>
            </p:cNvPr>
            <p:cNvSpPr/>
            <p:nvPr/>
          </p:nvSpPr>
          <p:spPr>
            <a:xfrm>
              <a:off x="6430229" y="9875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D4C30EA3-9179-4F1D-607A-F99F9F24A66D}"/>
                </a:ext>
              </a:extLst>
            </p:cNvPr>
            <p:cNvSpPr/>
            <p:nvPr/>
          </p:nvSpPr>
          <p:spPr>
            <a:xfrm>
              <a:off x="6428314" y="14126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a:extLst>
                <a:ext uri="{FF2B5EF4-FFF2-40B4-BE49-F238E27FC236}">
                  <a16:creationId xmlns:a16="http://schemas.microsoft.com/office/drawing/2014/main" id="{BCD0263A-DED4-DE2B-1ECE-243B01B96612}"/>
                </a:ext>
              </a:extLst>
            </p:cNvPr>
            <p:cNvSpPr/>
            <p:nvPr/>
          </p:nvSpPr>
          <p:spPr>
            <a:xfrm>
              <a:off x="6426399" y="183773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F575EAE0-742B-992A-8340-26FC466C2473}"/>
                </a:ext>
              </a:extLst>
            </p:cNvPr>
            <p:cNvSpPr/>
            <p:nvPr/>
          </p:nvSpPr>
          <p:spPr>
            <a:xfrm>
              <a:off x="6424484" y="226282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FC3967B7-416E-77CD-03B4-C5A7AE15F967}"/>
                </a:ext>
              </a:extLst>
            </p:cNvPr>
            <p:cNvSpPr/>
            <p:nvPr/>
          </p:nvSpPr>
          <p:spPr>
            <a:xfrm>
              <a:off x="6422569" y="268791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E067C882-951D-84BA-357D-3BF3CB75764A}"/>
                </a:ext>
              </a:extLst>
            </p:cNvPr>
            <p:cNvSpPr/>
            <p:nvPr/>
          </p:nvSpPr>
          <p:spPr>
            <a:xfrm>
              <a:off x="6420654" y="311300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a:extLst>
                <a:ext uri="{FF2B5EF4-FFF2-40B4-BE49-F238E27FC236}">
                  <a16:creationId xmlns:a16="http://schemas.microsoft.com/office/drawing/2014/main" id="{13FBBA48-B102-409A-B740-C50700645ACB}"/>
                </a:ext>
              </a:extLst>
            </p:cNvPr>
            <p:cNvSpPr/>
            <p:nvPr/>
          </p:nvSpPr>
          <p:spPr>
            <a:xfrm>
              <a:off x="6418739" y="353809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6DDE14CD-C460-79B3-E692-97BC5C82EE6D}"/>
                </a:ext>
              </a:extLst>
            </p:cNvPr>
            <p:cNvSpPr/>
            <p:nvPr/>
          </p:nvSpPr>
          <p:spPr>
            <a:xfrm>
              <a:off x="6416824" y="396319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a16="http://schemas.microsoft.com/office/drawing/2014/main" id="{44EA70AD-5A55-FE7B-FE43-1130CC25D8AE}"/>
                </a:ext>
              </a:extLst>
            </p:cNvPr>
            <p:cNvSpPr/>
            <p:nvPr/>
          </p:nvSpPr>
          <p:spPr>
            <a:xfrm>
              <a:off x="6414909" y="438828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9E1BE20D-2A7C-D15B-05D8-332BFDD74ECE}"/>
                </a:ext>
              </a:extLst>
            </p:cNvPr>
            <p:cNvSpPr/>
            <p:nvPr/>
          </p:nvSpPr>
          <p:spPr>
            <a:xfrm>
              <a:off x="6412994" y="481337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4F3D3F21-68B9-AC6A-27E3-72D2A0218D1C}"/>
                </a:ext>
              </a:extLst>
            </p:cNvPr>
            <p:cNvSpPr/>
            <p:nvPr/>
          </p:nvSpPr>
          <p:spPr>
            <a:xfrm>
              <a:off x="6411079" y="523846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F9348BFB-AA61-D40D-BAA0-2AB25831DC4F}"/>
                </a:ext>
              </a:extLst>
            </p:cNvPr>
            <p:cNvSpPr/>
            <p:nvPr/>
          </p:nvSpPr>
          <p:spPr>
            <a:xfrm>
              <a:off x="6409164" y="566355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id="{931CC184-A2A3-89CA-91AB-A0DCC589F106}"/>
                </a:ext>
              </a:extLst>
            </p:cNvPr>
            <p:cNvSpPr/>
            <p:nvPr/>
          </p:nvSpPr>
          <p:spPr>
            <a:xfrm>
              <a:off x="6407249" y="608864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Block Arc 124">
            <a:extLst>
              <a:ext uri="{FF2B5EF4-FFF2-40B4-BE49-F238E27FC236}">
                <a16:creationId xmlns:a16="http://schemas.microsoft.com/office/drawing/2014/main" id="{6562300C-A5B8-BF36-177F-F8FF2B8D398B}"/>
              </a:ext>
            </a:extLst>
          </p:cNvPr>
          <p:cNvSpPr/>
          <p:nvPr/>
        </p:nvSpPr>
        <p:spPr>
          <a:xfrm>
            <a:off x="6508990" y="81229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4" name="Block Arc 1023">
            <a:extLst>
              <a:ext uri="{FF2B5EF4-FFF2-40B4-BE49-F238E27FC236}">
                <a16:creationId xmlns:a16="http://schemas.microsoft.com/office/drawing/2014/main" id="{C91E2065-7DC6-0A8D-67A9-DDA3F155D025}"/>
              </a:ext>
            </a:extLst>
          </p:cNvPr>
          <p:cNvSpPr/>
          <p:nvPr/>
        </p:nvSpPr>
        <p:spPr>
          <a:xfrm>
            <a:off x="6523163" y="127304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5" name="Block Arc 1024">
            <a:extLst>
              <a:ext uri="{FF2B5EF4-FFF2-40B4-BE49-F238E27FC236}">
                <a16:creationId xmlns:a16="http://schemas.microsoft.com/office/drawing/2014/main" id="{839E3371-7BBA-3A7A-C062-86383E1351F7}"/>
              </a:ext>
            </a:extLst>
          </p:cNvPr>
          <p:cNvSpPr/>
          <p:nvPr/>
        </p:nvSpPr>
        <p:spPr>
          <a:xfrm>
            <a:off x="6473542" y="175505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6" name="Block Arc 1025">
            <a:extLst>
              <a:ext uri="{FF2B5EF4-FFF2-40B4-BE49-F238E27FC236}">
                <a16:creationId xmlns:a16="http://schemas.microsoft.com/office/drawing/2014/main" id="{C824AC98-96B3-60AD-0FD7-F752749219F0}"/>
              </a:ext>
            </a:extLst>
          </p:cNvPr>
          <p:cNvSpPr/>
          <p:nvPr/>
        </p:nvSpPr>
        <p:spPr>
          <a:xfrm>
            <a:off x="6487715" y="216263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7" name="Block Arc 1026">
            <a:extLst>
              <a:ext uri="{FF2B5EF4-FFF2-40B4-BE49-F238E27FC236}">
                <a16:creationId xmlns:a16="http://schemas.microsoft.com/office/drawing/2014/main" id="{EF031155-FBA7-39DA-F82D-496E827F6DD8}"/>
              </a:ext>
            </a:extLst>
          </p:cNvPr>
          <p:cNvSpPr/>
          <p:nvPr/>
        </p:nvSpPr>
        <p:spPr>
          <a:xfrm>
            <a:off x="6480624" y="2602119"/>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8" name="Block Arc 1027">
            <a:extLst>
              <a:ext uri="{FF2B5EF4-FFF2-40B4-BE49-F238E27FC236}">
                <a16:creationId xmlns:a16="http://schemas.microsoft.com/office/drawing/2014/main" id="{5C90114A-39DE-4F21-23D7-1DE5C59CE711}"/>
              </a:ext>
            </a:extLst>
          </p:cNvPr>
          <p:cNvSpPr/>
          <p:nvPr/>
        </p:nvSpPr>
        <p:spPr>
          <a:xfrm>
            <a:off x="6473533" y="304160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9" name="Block Arc 1028">
            <a:extLst>
              <a:ext uri="{FF2B5EF4-FFF2-40B4-BE49-F238E27FC236}">
                <a16:creationId xmlns:a16="http://schemas.microsoft.com/office/drawing/2014/main" id="{7C6B12B6-7A4C-8131-9DA1-92125B696C9B}"/>
              </a:ext>
            </a:extLst>
          </p:cNvPr>
          <p:cNvSpPr/>
          <p:nvPr/>
        </p:nvSpPr>
        <p:spPr>
          <a:xfrm>
            <a:off x="6466442" y="3481081"/>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0" name="Block Arc 1029">
            <a:extLst>
              <a:ext uri="{FF2B5EF4-FFF2-40B4-BE49-F238E27FC236}">
                <a16:creationId xmlns:a16="http://schemas.microsoft.com/office/drawing/2014/main" id="{D760442F-7859-2083-286D-AF23E62BDCAA}"/>
              </a:ext>
            </a:extLst>
          </p:cNvPr>
          <p:cNvSpPr/>
          <p:nvPr/>
        </p:nvSpPr>
        <p:spPr>
          <a:xfrm>
            <a:off x="6459351" y="3920562"/>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1" name="Block Arc 1030">
            <a:extLst>
              <a:ext uri="{FF2B5EF4-FFF2-40B4-BE49-F238E27FC236}">
                <a16:creationId xmlns:a16="http://schemas.microsoft.com/office/drawing/2014/main" id="{9CE1AC07-D8C8-C62A-183A-CB46D0D6DC0A}"/>
              </a:ext>
            </a:extLst>
          </p:cNvPr>
          <p:cNvSpPr/>
          <p:nvPr/>
        </p:nvSpPr>
        <p:spPr>
          <a:xfrm>
            <a:off x="6452260" y="4360043"/>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3" name="Block Arc 1032">
            <a:extLst>
              <a:ext uri="{FF2B5EF4-FFF2-40B4-BE49-F238E27FC236}">
                <a16:creationId xmlns:a16="http://schemas.microsoft.com/office/drawing/2014/main" id="{F43C1BC3-4143-F0A9-874D-2CF46403E60B}"/>
              </a:ext>
            </a:extLst>
          </p:cNvPr>
          <p:cNvSpPr/>
          <p:nvPr/>
        </p:nvSpPr>
        <p:spPr>
          <a:xfrm>
            <a:off x="6445169" y="479952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4" name="Block Arc 1033">
            <a:extLst>
              <a:ext uri="{FF2B5EF4-FFF2-40B4-BE49-F238E27FC236}">
                <a16:creationId xmlns:a16="http://schemas.microsoft.com/office/drawing/2014/main" id="{4E47159D-D163-3B08-48F5-52644045932B}"/>
              </a:ext>
            </a:extLst>
          </p:cNvPr>
          <p:cNvSpPr/>
          <p:nvPr/>
        </p:nvSpPr>
        <p:spPr>
          <a:xfrm>
            <a:off x="6438078" y="5239005"/>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5" name="Block Arc 1034">
            <a:extLst>
              <a:ext uri="{FF2B5EF4-FFF2-40B4-BE49-F238E27FC236}">
                <a16:creationId xmlns:a16="http://schemas.microsoft.com/office/drawing/2014/main" id="{E1D231CF-6C25-5266-A748-FF2AA7FB9A36}"/>
              </a:ext>
            </a:extLst>
          </p:cNvPr>
          <p:cNvSpPr/>
          <p:nvPr/>
        </p:nvSpPr>
        <p:spPr>
          <a:xfrm>
            <a:off x="6430987" y="5678486"/>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6" name="Block Arc 1035">
            <a:extLst>
              <a:ext uri="{FF2B5EF4-FFF2-40B4-BE49-F238E27FC236}">
                <a16:creationId xmlns:a16="http://schemas.microsoft.com/office/drawing/2014/main" id="{56D5C52B-33C4-EF62-3A79-F35E6DF540D6}"/>
              </a:ext>
            </a:extLst>
          </p:cNvPr>
          <p:cNvSpPr/>
          <p:nvPr/>
        </p:nvSpPr>
        <p:spPr>
          <a:xfrm>
            <a:off x="6423896" y="6117967"/>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50" name="Rectangle 1049">
            <a:extLst>
              <a:ext uri="{FF2B5EF4-FFF2-40B4-BE49-F238E27FC236}">
                <a16:creationId xmlns:a16="http://schemas.microsoft.com/office/drawing/2014/main" id="{42B3EA76-7DC1-9844-9889-16DF1FD91833}"/>
              </a:ext>
            </a:extLst>
          </p:cNvPr>
          <p:cNvSpPr/>
          <p:nvPr/>
        </p:nvSpPr>
        <p:spPr>
          <a:xfrm>
            <a:off x="7378982" y="1000252"/>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5EC4229-FEBD-9347-7389-EEC9ADCE66F7}"/>
              </a:ext>
            </a:extLst>
          </p:cNvPr>
          <p:cNvSpPr/>
          <p:nvPr/>
        </p:nvSpPr>
        <p:spPr>
          <a:xfrm>
            <a:off x="1877177" y="979300"/>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91D63823-423F-774F-F697-967D6AF7225E}"/>
              </a:ext>
            </a:extLst>
          </p:cNvPr>
          <p:cNvSpPr txBox="1"/>
          <p:nvPr/>
        </p:nvSpPr>
        <p:spPr>
          <a:xfrm>
            <a:off x="2319904" y="1003124"/>
            <a:ext cx="3612538" cy="400110"/>
          </a:xfrm>
          <a:prstGeom prst="rect">
            <a:avLst/>
          </a:prstGeom>
          <a:noFill/>
        </p:spPr>
        <p:txBody>
          <a:bodyPr wrap="square" rtlCol="0">
            <a:spAutoFit/>
          </a:bodyPr>
          <a:lstStyle/>
          <a:p>
            <a:pPr algn="ctr"/>
            <a:r>
              <a:rPr lang="en-IN" sz="2000" b="1" dirty="0">
                <a:latin typeface="Gadugi" panose="020B0502040204020203" pitchFamily="34" charset="0"/>
                <a:ea typeface="Gadugi" panose="020B0502040204020203" pitchFamily="34" charset="0"/>
              </a:rPr>
              <a:t>HTTP vs WebSocket </a:t>
            </a:r>
          </a:p>
        </p:txBody>
      </p:sp>
      <p:sp>
        <p:nvSpPr>
          <p:cNvPr id="35" name="TextBox 34">
            <a:extLst>
              <a:ext uri="{FF2B5EF4-FFF2-40B4-BE49-F238E27FC236}">
                <a16:creationId xmlns:a16="http://schemas.microsoft.com/office/drawing/2014/main" id="{806B2D08-D617-D7DF-EFDB-25A820AC096D}"/>
              </a:ext>
            </a:extLst>
          </p:cNvPr>
          <p:cNvSpPr txBox="1"/>
          <p:nvPr/>
        </p:nvSpPr>
        <p:spPr>
          <a:xfrm>
            <a:off x="2411842" y="1980320"/>
            <a:ext cx="3507050" cy="923330"/>
          </a:xfrm>
          <a:prstGeom prst="rect">
            <a:avLst/>
          </a:prstGeom>
          <a:noFill/>
        </p:spPr>
        <p:txBody>
          <a:bodyPr wrap="square" rtlCol="0">
            <a:spAutoFit/>
          </a:bodyPr>
          <a:lstStyle/>
          <a:p>
            <a:r>
              <a:rPr lang="en-US" dirty="0"/>
              <a:t>HTTP is unidirectional where the client sends the request and the server sends the response. </a:t>
            </a:r>
            <a:endParaRPr lang="en-IN" dirty="0"/>
          </a:p>
        </p:txBody>
      </p:sp>
      <p:sp>
        <p:nvSpPr>
          <p:cNvPr id="36" name="TextBox 35">
            <a:extLst>
              <a:ext uri="{FF2B5EF4-FFF2-40B4-BE49-F238E27FC236}">
                <a16:creationId xmlns:a16="http://schemas.microsoft.com/office/drawing/2014/main" id="{CB3A4241-7D9A-DC2A-867C-387C95AD75E3}"/>
              </a:ext>
            </a:extLst>
          </p:cNvPr>
          <p:cNvSpPr txBox="1"/>
          <p:nvPr/>
        </p:nvSpPr>
        <p:spPr>
          <a:xfrm>
            <a:off x="3043923" y="1524910"/>
            <a:ext cx="204753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b="1" dirty="0"/>
              <a:t>HTTP</a:t>
            </a:r>
            <a:r>
              <a:rPr lang="en-IN" dirty="0"/>
              <a:t> </a:t>
            </a:r>
            <a:r>
              <a:rPr lang="en-IN" b="1" dirty="0"/>
              <a:t>Protocol</a:t>
            </a:r>
          </a:p>
        </p:txBody>
      </p:sp>
      <p:pic>
        <p:nvPicPr>
          <p:cNvPr id="37" name="Picture 36">
            <a:extLst>
              <a:ext uri="{FF2B5EF4-FFF2-40B4-BE49-F238E27FC236}">
                <a16:creationId xmlns:a16="http://schemas.microsoft.com/office/drawing/2014/main" id="{C3C6F513-C50D-946D-D9E4-F24D5C1DD908}"/>
              </a:ext>
            </a:extLst>
          </p:cNvPr>
          <p:cNvPicPr>
            <a:picLocks noChangeAspect="1"/>
          </p:cNvPicPr>
          <p:nvPr/>
        </p:nvPicPr>
        <p:blipFill>
          <a:blip r:embed="rId34"/>
          <a:stretch>
            <a:fillRect/>
          </a:stretch>
        </p:blipFill>
        <p:spPr>
          <a:xfrm>
            <a:off x="2361342" y="2903650"/>
            <a:ext cx="3507050" cy="961788"/>
          </a:xfrm>
          <a:prstGeom prst="rect">
            <a:avLst/>
          </a:prstGeom>
        </p:spPr>
      </p:pic>
      <p:sp>
        <p:nvSpPr>
          <p:cNvPr id="42" name="TextBox 41">
            <a:extLst>
              <a:ext uri="{FF2B5EF4-FFF2-40B4-BE49-F238E27FC236}">
                <a16:creationId xmlns:a16="http://schemas.microsoft.com/office/drawing/2014/main" id="{210760E0-5CBB-50AF-CA3C-AAA1E8CA1801}"/>
              </a:ext>
            </a:extLst>
          </p:cNvPr>
          <p:cNvSpPr txBox="1"/>
          <p:nvPr/>
        </p:nvSpPr>
        <p:spPr>
          <a:xfrm>
            <a:off x="3076229" y="4013771"/>
            <a:ext cx="204753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b="1" dirty="0"/>
              <a:t>WebSocket</a:t>
            </a:r>
          </a:p>
        </p:txBody>
      </p:sp>
      <p:sp>
        <p:nvSpPr>
          <p:cNvPr id="58" name="TextBox 57">
            <a:extLst>
              <a:ext uri="{FF2B5EF4-FFF2-40B4-BE49-F238E27FC236}">
                <a16:creationId xmlns:a16="http://schemas.microsoft.com/office/drawing/2014/main" id="{98BC84EC-7C4B-4DBB-5F19-3AACB4ECF5B2}"/>
              </a:ext>
            </a:extLst>
          </p:cNvPr>
          <p:cNvSpPr txBox="1"/>
          <p:nvPr/>
        </p:nvSpPr>
        <p:spPr>
          <a:xfrm>
            <a:off x="2361342" y="4451273"/>
            <a:ext cx="3507050" cy="1754326"/>
          </a:xfrm>
          <a:prstGeom prst="rect">
            <a:avLst/>
          </a:prstGeom>
          <a:noFill/>
        </p:spPr>
        <p:txBody>
          <a:bodyPr wrap="square" rtlCol="0">
            <a:spAutoFit/>
          </a:bodyPr>
          <a:lstStyle/>
          <a:p>
            <a:r>
              <a:rPr lang="en-US" dirty="0"/>
              <a:t>WebSocket is bidirectional, a full-duplex protocol that is used in the same scenario of client server communication. It is a stateful protocol, which means the connection between client and</a:t>
            </a:r>
            <a:endParaRPr lang="en-IN" dirty="0"/>
          </a:p>
        </p:txBody>
      </p:sp>
      <p:sp>
        <p:nvSpPr>
          <p:cNvPr id="59" name="TextBox 58">
            <a:extLst>
              <a:ext uri="{FF2B5EF4-FFF2-40B4-BE49-F238E27FC236}">
                <a16:creationId xmlns:a16="http://schemas.microsoft.com/office/drawing/2014/main" id="{A782701C-48E1-393B-A1A2-F783D1762615}"/>
              </a:ext>
            </a:extLst>
          </p:cNvPr>
          <p:cNvSpPr txBox="1"/>
          <p:nvPr/>
        </p:nvSpPr>
        <p:spPr>
          <a:xfrm>
            <a:off x="7679978" y="1137372"/>
            <a:ext cx="3970511" cy="1754326"/>
          </a:xfrm>
          <a:prstGeom prst="rect">
            <a:avLst/>
          </a:prstGeom>
          <a:noFill/>
        </p:spPr>
        <p:txBody>
          <a:bodyPr wrap="square" rtlCol="0">
            <a:spAutoFit/>
          </a:bodyPr>
          <a:lstStyle/>
          <a:p>
            <a:r>
              <a:rPr lang="en-US" dirty="0"/>
              <a:t>server will keep alive until it is terminated by either party (client or server). After closing the connection by either of the client and server, the connection is terminated from both ends.</a:t>
            </a:r>
            <a:endParaRPr lang="en-IN" dirty="0"/>
          </a:p>
        </p:txBody>
      </p:sp>
      <p:pic>
        <p:nvPicPr>
          <p:cNvPr id="60" name="Picture 59">
            <a:extLst>
              <a:ext uri="{FF2B5EF4-FFF2-40B4-BE49-F238E27FC236}">
                <a16:creationId xmlns:a16="http://schemas.microsoft.com/office/drawing/2014/main" id="{30F127AD-C7AC-6E0B-5D5E-16801FDEEEE9}"/>
              </a:ext>
            </a:extLst>
          </p:cNvPr>
          <p:cNvPicPr>
            <a:picLocks noChangeAspect="1"/>
          </p:cNvPicPr>
          <p:nvPr/>
        </p:nvPicPr>
        <p:blipFill>
          <a:blip r:embed="rId35"/>
          <a:stretch>
            <a:fillRect/>
          </a:stretch>
        </p:blipFill>
        <p:spPr>
          <a:xfrm>
            <a:off x="7712316" y="3638032"/>
            <a:ext cx="3970511" cy="940295"/>
          </a:xfrm>
          <a:prstGeom prst="rect">
            <a:avLst/>
          </a:prstGeom>
        </p:spPr>
      </p:pic>
      <p:sp>
        <p:nvSpPr>
          <p:cNvPr id="6" name="TextBox 5">
            <a:extLst>
              <a:ext uri="{FF2B5EF4-FFF2-40B4-BE49-F238E27FC236}">
                <a16:creationId xmlns:a16="http://schemas.microsoft.com/office/drawing/2014/main" id="{A10C9427-A2E1-7F0D-265F-6C21BFCB317B}"/>
              </a:ext>
            </a:extLst>
          </p:cNvPr>
          <p:cNvSpPr txBox="1"/>
          <p:nvPr/>
        </p:nvSpPr>
        <p:spPr>
          <a:xfrm>
            <a:off x="5921780" y="5942042"/>
            <a:ext cx="359586" cy="369332"/>
          </a:xfrm>
          <a:prstGeom prst="rect">
            <a:avLst/>
          </a:prstGeom>
          <a:noFill/>
        </p:spPr>
        <p:txBody>
          <a:bodyPr wrap="square" rtlCol="0">
            <a:spAutoFit/>
          </a:bodyPr>
          <a:lstStyle/>
          <a:p>
            <a:r>
              <a:rPr lang="en-IN" dirty="0"/>
              <a:t>4</a:t>
            </a:r>
          </a:p>
        </p:txBody>
      </p:sp>
      <p:sp>
        <p:nvSpPr>
          <p:cNvPr id="11" name="TextBox 10">
            <a:extLst>
              <a:ext uri="{FF2B5EF4-FFF2-40B4-BE49-F238E27FC236}">
                <a16:creationId xmlns:a16="http://schemas.microsoft.com/office/drawing/2014/main" id="{B1909838-F18A-B2E5-FCF3-456CB87D3961}"/>
              </a:ext>
            </a:extLst>
          </p:cNvPr>
          <p:cNvSpPr txBox="1"/>
          <p:nvPr/>
        </p:nvSpPr>
        <p:spPr>
          <a:xfrm>
            <a:off x="11514465" y="5936143"/>
            <a:ext cx="359586" cy="369332"/>
          </a:xfrm>
          <a:prstGeom prst="rect">
            <a:avLst/>
          </a:prstGeom>
          <a:noFill/>
        </p:spPr>
        <p:txBody>
          <a:bodyPr wrap="square" rtlCol="0">
            <a:spAutoFit/>
          </a:bodyPr>
          <a:lstStyle/>
          <a:p>
            <a:r>
              <a:rPr lang="en-IN" dirty="0"/>
              <a:t>5</a:t>
            </a:r>
          </a:p>
        </p:txBody>
      </p:sp>
    </p:spTree>
    <p:extLst>
      <p:ext uri="{BB962C8B-B14F-4D97-AF65-F5344CB8AC3E}">
        <p14:creationId xmlns:p14="http://schemas.microsoft.com/office/powerpoint/2010/main" val="1345798281"/>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10" presetClass="entr" presetSubtype="0"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42" grpId="0" animBg="1"/>
      <p:bldP spid="58"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2F1369-880B-AD2F-F12A-FC381DD87D42}"/>
              </a:ext>
            </a:extLst>
          </p:cNvPr>
          <p:cNvGrpSpPr/>
          <p:nvPr/>
        </p:nvGrpSpPr>
        <p:grpSpPr>
          <a:xfrm>
            <a:off x="-961568" y="4897420"/>
            <a:ext cx="798044" cy="769664"/>
            <a:chOff x="301291" y="4696457"/>
            <a:chExt cx="798044" cy="769664"/>
          </a:xfrm>
        </p:grpSpPr>
        <p:sp>
          <p:nvSpPr>
            <p:cNvPr id="3" name="Flowchart: Connector 2">
              <a:extLst>
                <a:ext uri="{FF2B5EF4-FFF2-40B4-BE49-F238E27FC236}">
                  <a16:creationId xmlns:a16="http://schemas.microsoft.com/office/drawing/2014/main" id="{C9A6F9FD-B479-F3E5-D13C-CE8477A58730}"/>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Bullseye">
              <a:extLst>
                <a:ext uri="{FF2B5EF4-FFF2-40B4-BE49-F238E27FC236}">
                  <a16:creationId xmlns:a16="http://schemas.microsoft.com/office/drawing/2014/main" id="{90102292-405D-8B24-4465-7EFD0B83E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10" name="Group 9">
            <a:extLst>
              <a:ext uri="{FF2B5EF4-FFF2-40B4-BE49-F238E27FC236}">
                <a16:creationId xmlns:a16="http://schemas.microsoft.com/office/drawing/2014/main" id="{B71DED03-FA0F-7CBB-0402-E78DF8C8FE4E}"/>
              </a:ext>
            </a:extLst>
          </p:cNvPr>
          <p:cNvGrpSpPr/>
          <p:nvPr/>
        </p:nvGrpSpPr>
        <p:grpSpPr>
          <a:xfrm>
            <a:off x="-961568" y="5936143"/>
            <a:ext cx="798044" cy="769664"/>
            <a:chOff x="301290" y="5684897"/>
            <a:chExt cx="798044" cy="769664"/>
          </a:xfrm>
        </p:grpSpPr>
        <p:sp>
          <p:nvSpPr>
            <p:cNvPr id="12" name="Flowchart: Connector 11">
              <a:extLst>
                <a:ext uri="{FF2B5EF4-FFF2-40B4-BE49-F238E27FC236}">
                  <a16:creationId xmlns:a16="http://schemas.microsoft.com/office/drawing/2014/main" id="{9448AA9D-467A-5521-3D61-C7A26AFA368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6E4471B-D1E3-9E82-C541-84E372FBB33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5" name="Group 14">
            <a:extLst>
              <a:ext uri="{FF2B5EF4-FFF2-40B4-BE49-F238E27FC236}">
                <a16:creationId xmlns:a16="http://schemas.microsoft.com/office/drawing/2014/main" id="{998F2828-BF90-2F2C-8C2B-CC801E543331}"/>
              </a:ext>
            </a:extLst>
          </p:cNvPr>
          <p:cNvGrpSpPr/>
          <p:nvPr/>
        </p:nvGrpSpPr>
        <p:grpSpPr>
          <a:xfrm>
            <a:off x="-914344" y="3908361"/>
            <a:ext cx="720000" cy="720000"/>
            <a:chOff x="301291" y="3766994"/>
            <a:chExt cx="720000" cy="720000"/>
          </a:xfrm>
        </p:grpSpPr>
        <p:sp>
          <p:nvSpPr>
            <p:cNvPr id="17" name="Flowchart: Connector 16">
              <a:extLst>
                <a:ext uri="{FF2B5EF4-FFF2-40B4-BE49-F238E27FC236}">
                  <a16:creationId xmlns:a16="http://schemas.microsoft.com/office/drawing/2014/main" id="{7D8369AE-8AD5-997D-92E1-99F954C8392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EA6E2C60-38AA-0A4A-5065-36DC1AD713D2}"/>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28" name="Group 27">
            <a:extLst>
              <a:ext uri="{FF2B5EF4-FFF2-40B4-BE49-F238E27FC236}">
                <a16:creationId xmlns:a16="http://schemas.microsoft.com/office/drawing/2014/main" id="{5D689242-F5B2-29F9-3C06-09D2245328C1}"/>
              </a:ext>
            </a:extLst>
          </p:cNvPr>
          <p:cNvGrpSpPr/>
          <p:nvPr/>
        </p:nvGrpSpPr>
        <p:grpSpPr>
          <a:xfrm rot="5400000">
            <a:off x="-9134639" y="2071095"/>
            <a:ext cx="19558000" cy="1288730"/>
            <a:chOff x="-4571136" y="3373465"/>
            <a:chExt cx="19558000" cy="1288730"/>
          </a:xfrm>
        </p:grpSpPr>
        <p:sp>
          <p:nvSpPr>
            <p:cNvPr id="38" name="Rectangle 37">
              <a:extLst>
                <a:ext uri="{FF2B5EF4-FFF2-40B4-BE49-F238E27FC236}">
                  <a16:creationId xmlns:a16="http://schemas.microsoft.com/office/drawing/2014/main" id="{B7BB588F-427C-4E42-5ACA-E2B2D7BBD5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9" name="Isosceles Triangle 63">
              <a:extLst>
                <a:ext uri="{FF2B5EF4-FFF2-40B4-BE49-F238E27FC236}">
                  <a16:creationId xmlns:a16="http://schemas.microsoft.com/office/drawing/2014/main" id="{446A1C9B-8C44-771F-9610-120C2B9B022A}"/>
                </a:ext>
              </a:extLst>
            </p:cNvPr>
            <p:cNvSpPr/>
            <p:nvPr/>
          </p:nvSpPr>
          <p:spPr bwMode="white">
            <a:xfrm flipV="1">
              <a:off x="42307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0" name="Graphic 39" descr="Person with idea">
            <a:hlinkClick r:id="rId6" action="ppaction://hlinksldjump"/>
            <a:extLst>
              <a:ext uri="{FF2B5EF4-FFF2-40B4-BE49-F238E27FC236}">
                <a16:creationId xmlns:a16="http://schemas.microsoft.com/office/drawing/2014/main" id="{88728890-2864-7C4A-3E0C-93FD9E39B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54" y="230588"/>
            <a:ext cx="662102" cy="662102"/>
          </a:xfrm>
          <a:prstGeom prst="rect">
            <a:avLst/>
          </a:prstGeom>
        </p:spPr>
      </p:pic>
      <p:pic>
        <p:nvPicPr>
          <p:cNvPr id="41" name="Graphic 40" descr="Bullseye">
            <a:hlinkClick r:id="rId9" action="ppaction://hlinksldjump"/>
            <a:extLst>
              <a:ext uri="{FF2B5EF4-FFF2-40B4-BE49-F238E27FC236}">
                <a16:creationId xmlns:a16="http://schemas.microsoft.com/office/drawing/2014/main" id="{9B096AA8-D60C-043F-0840-151869979F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947" y="5003370"/>
            <a:ext cx="570744" cy="584932"/>
          </a:xfrm>
          <a:prstGeom prst="rect">
            <a:avLst/>
          </a:prstGeom>
        </p:spPr>
      </p:pic>
      <p:pic>
        <p:nvPicPr>
          <p:cNvPr id="43" name="Picture 42">
            <a:hlinkClick r:id="rId12" action="ppaction://hlinksldjump"/>
            <a:extLst>
              <a:ext uri="{FF2B5EF4-FFF2-40B4-BE49-F238E27FC236}">
                <a16:creationId xmlns:a16="http://schemas.microsoft.com/office/drawing/2014/main" id="{0BAC5224-B0AF-1A53-3CC3-B5AA9F82D94A}"/>
              </a:ext>
            </a:extLst>
          </p:cNvPr>
          <p:cNvPicPr>
            <a:picLocks noChangeAspect="1"/>
          </p:cNvPicPr>
          <p:nvPr/>
        </p:nvPicPr>
        <p:blipFill>
          <a:blip r:embed="rId13">
            <a:duotone>
              <a:prstClr val="black"/>
              <a:prstClr val="white">
                <a:tint val="45000"/>
                <a:satMod val="400000"/>
              </a:prstClr>
            </a:duotone>
            <a:extLst>
              <a:ext uri="{BEBA8EAE-BF5A-486C-A8C5-ECC9F3942E4B}">
                <a14:imgProps xmlns:a14="http://schemas.microsoft.com/office/drawing/2010/main">
                  <a14:imgLayer r:embed="rId1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44" name="Picture 43">
            <a:hlinkClick r:id="rId15" action="ppaction://hlinksldjump"/>
            <a:extLst>
              <a:ext uri="{FF2B5EF4-FFF2-40B4-BE49-F238E27FC236}">
                <a16:creationId xmlns:a16="http://schemas.microsoft.com/office/drawing/2014/main" id="{6D3118F5-0DA3-14E4-EAE9-40671CAA1541}"/>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45" name="Picture 44">
            <a:hlinkClick r:id="rId18" action="ppaction://hlinksldjump"/>
            <a:extLst>
              <a:ext uri="{FF2B5EF4-FFF2-40B4-BE49-F238E27FC236}">
                <a16:creationId xmlns:a16="http://schemas.microsoft.com/office/drawing/2014/main" id="{D39DCDEE-0DA9-26AE-010B-0D7304416FD4}"/>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6" name="Group 45">
            <a:extLst>
              <a:ext uri="{FF2B5EF4-FFF2-40B4-BE49-F238E27FC236}">
                <a16:creationId xmlns:a16="http://schemas.microsoft.com/office/drawing/2014/main" id="{414DBF2C-196E-F9D8-345F-122F5E9371AB}"/>
              </a:ext>
            </a:extLst>
          </p:cNvPr>
          <p:cNvGrpSpPr/>
          <p:nvPr/>
        </p:nvGrpSpPr>
        <p:grpSpPr>
          <a:xfrm>
            <a:off x="-945249" y="3069000"/>
            <a:ext cx="720000" cy="720000"/>
            <a:chOff x="301291" y="2837531"/>
            <a:chExt cx="720000" cy="720000"/>
          </a:xfrm>
          <a:solidFill>
            <a:schemeClr val="bg1"/>
          </a:solidFill>
        </p:grpSpPr>
        <p:sp>
          <p:nvSpPr>
            <p:cNvPr id="47" name="Flowchart: Connector 46">
              <a:extLst>
                <a:ext uri="{FF2B5EF4-FFF2-40B4-BE49-F238E27FC236}">
                  <a16:creationId xmlns:a16="http://schemas.microsoft.com/office/drawing/2014/main" id="{17891891-7E36-1755-F674-56F4257FFC69}"/>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D8080E43-4ABB-3A12-E2D4-74231528CC6B}"/>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49" name="Group 48">
            <a:extLst>
              <a:ext uri="{FF2B5EF4-FFF2-40B4-BE49-F238E27FC236}">
                <a16:creationId xmlns:a16="http://schemas.microsoft.com/office/drawing/2014/main" id="{08217375-D8B7-BA89-2B7E-8D43E2F0725F}"/>
              </a:ext>
            </a:extLst>
          </p:cNvPr>
          <p:cNvGrpSpPr/>
          <p:nvPr/>
        </p:nvGrpSpPr>
        <p:grpSpPr>
          <a:xfrm>
            <a:off x="-895807" y="230588"/>
            <a:ext cx="798044" cy="769664"/>
            <a:chOff x="301290" y="19504"/>
            <a:chExt cx="798044" cy="769664"/>
          </a:xfrm>
        </p:grpSpPr>
        <p:sp>
          <p:nvSpPr>
            <p:cNvPr id="50" name="Flowchart: Connector 49">
              <a:extLst>
                <a:ext uri="{FF2B5EF4-FFF2-40B4-BE49-F238E27FC236}">
                  <a16:creationId xmlns:a16="http://schemas.microsoft.com/office/drawing/2014/main" id="{149116E6-610D-1691-6CAF-90703434E3A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1" name="Graphic 50" descr="Person with idea">
              <a:extLst>
                <a:ext uri="{FF2B5EF4-FFF2-40B4-BE49-F238E27FC236}">
                  <a16:creationId xmlns:a16="http://schemas.microsoft.com/office/drawing/2014/main" id="{C3A7B626-A617-15E7-4321-2F92505077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0010" y="85198"/>
              <a:ext cx="662102" cy="662102"/>
            </a:xfrm>
            <a:prstGeom prst="rect">
              <a:avLst/>
            </a:prstGeom>
          </p:spPr>
        </p:pic>
      </p:grpSp>
      <p:pic>
        <p:nvPicPr>
          <p:cNvPr id="52" name="Picture 51">
            <a:hlinkClick r:id="rId12" action="ppaction://hlinksldjump"/>
            <a:extLst>
              <a:ext uri="{FF2B5EF4-FFF2-40B4-BE49-F238E27FC236}">
                <a16:creationId xmlns:a16="http://schemas.microsoft.com/office/drawing/2014/main" id="{BFE97A99-24EC-4F62-A9D7-46B7E312B9DF}"/>
              </a:ext>
            </a:extLst>
          </p:cNvPr>
          <p:cNvPicPr>
            <a:picLocks noChangeAspect="1"/>
          </p:cNvPicPr>
          <p:nvPr/>
        </p:nvPicPr>
        <p:blipFill>
          <a:blip r:embed="rId21">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53" name="Graphic 52" descr="Person with idea">
            <a:hlinkClick r:id="rId6" action="ppaction://hlinksldjump"/>
            <a:extLst>
              <a:ext uri="{FF2B5EF4-FFF2-40B4-BE49-F238E27FC236}">
                <a16:creationId xmlns:a16="http://schemas.microsoft.com/office/drawing/2014/main" id="{53A7C870-656C-5D05-F333-C8E7FE8CAA6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7327" y="222553"/>
            <a:ext cx="662102" cy="662102"/>
          </a:xfrm>
          <a:prstGeom prst="rect">
            <a:avLst/>
          </a:prstGeom>
        </p:spPr>
      </p:pic>
      <p:grpSp>
        <p:nvGrpSpPr>
          <p:cNvPr id="54" name="Group 53">
            <a:extLst>
              <a:ext uri="{FF2B5EF4-FFF2-40B4-BE49-F238E27FC236}">
                <a16:creationId xmlns:a16="http://schemas.microsoft.com/office/drawing/2014/main" id="{6EAB7851-6ECD-281D-D371-0E5250C4BB88}"/>
              </a:ext>
            </a:extLst>
          </p:cNvPr>
          <p:cNvGrpSpPr/>
          <p:nvPr/>
        </p:nvGrpSpPr>
        <p:grpSpPr>
          <a:xfrm>
            <a:off x="-882656" y="1163355"/>
            <a:ext cx="798044" cy="769664"/>
            <a:chOff x="301290" y="924642"/>
            <a:chExt cx="798044" cy="769664"/>
          </a:xfrm>
        </p:grpSpPr>
        <p:sp>
          <p:nvSpPr>
            <p:cNvPr id="55" name="Flowchart: Connector 54">
              <a:extLst>
                <a:ext uri="{FF2B5EF4-FFF2-40B4-BE49-F238E27FC236}">
                  <a16:creationId xmlns:a16="http://schemas.microsoft.com/office/drawing/2014/main" id="{BB01CA52-8D52-E20E-6528-5D34102F059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A637D920-A80F-3D14-00EB-B2513560F374}"/>
                </a:ext>
              </a:extLst>
            </p:cNvPr>
            <p:cNvPicPr>
              <a:picLocks noChangeAspect="1"/>
            </p:cNvPicPr>
            <p:nvPr/>
          </p:nvPicPr>
          <p:blipFill>
            <a:blip r:embed="rId2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7" name="Group 6">
            <a:extLst>
              <a:ext uri="{FF2B5EF4-FFF2-40B4-BE49-F238E27FC236}">
                <a16:creationId xmlns:a16="http://schemas.microsoft.com/office/drawing/2014/main" id="{A5A02AAD-CCD5-A616-C238-01D0224349FA}"/>
              </a:ext>
            </a:extLst>
          </p:cNvPr>
          <p:cNvGrpSpPr/>
          <p:nvPr/>
        </p:nvGrpSpPr>
        <p:grpSpPr>
          <a:xfrm>
            <a:off x="849386" y="2088779"/>
            <a:ext cx="720000" cy="720000"/>
            <a:chOff x="301291" y="1887193"/>
            <a:chExt cx="720000" cy="720000"/>
          </a:xfrm>
        </p:grpSpPr>
        <p:sp>
          <p:nvSpPr>
            <p:cNvPr id="8" name="Flowchart: Connector 7">
              <a:extLst>
                <a:ext uri="{FF2B5EF4-FFF2-40B4-BE49-F238E27FC236}">
                  <a16:creationId xmlns:a16="http://schemas.microsoft.com/office/drawing/2014/main" id="{E81D1130-F526-3284-CA4F-C0D6A1AAE7F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hlinkClick r:id="rId27" action="ppaction://hlinksldjump"/>
              <a:extLst>
                <a:ext uri="{FF2B5EF4-FFF2-40B4-BE49-F238E27FC236}">
                  <a16:creationId xmlns:a16="http://schemas.microsoft.com/office/drawing/2014/main" id="{E0686E62-DC8F-AAD9-3AED-801B776EC247}"/>
                </a:ext>
              </a:extLst>
            </p:cNvPr>
            <p:cNvPicPr>
              <a:picLocks noChangeAspect="1"/>
            </p:cNvPicPr>
            <p:nvPr/>
          </p:nvPicPr>
          <p:blipFill>
            <a:blip r:embed="rId2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pic>
        <p:nvPicPr>
          <p:cNvPr id="57" name="Picture 56">
            <a:hlinkClick r:id="rId29" action="ppaction://hlinksldjump"/>
            <a:extLst>
              <a:ext uri="{FF2B5EF4-FFF2-40B4-BE49-F238E27FC236}">
                <a16:creationId xmlns:a16="http://schemas.microsoft.com/office/drawing/2014/main" id="{1AB02037-71A1-3B85-6816-29F6415D6C31}"/>
              </a:ext>
            </a:extLst>
          </p:cNvPr>
          <p:cNvPicPr>
            <a:picLocks noChangeAspect="1"/>
          </p:cNvPicPr>
          <p:nvPr/>
        </p:nvPicPr>
        <p:blipFill>
          <a:blip r:embed="rId30">
            <a:duotone>
              <a:prstClr val="black"/>
              <a:schemeClr val="tx1">
                <a:lumMod val="65000"/>
                <a:lumOff val="35000"/>
                <a:tint val="45000"/>
                <a:satMod val="400000"/>
              </a:schemeClr>
            </a:duotone>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tretch>
            <a:fillRect/>
          </a:stretch>
        </p:blipFill>
        <p:spPr>
          <a:xfrm>
            <a:off x="382370" y="1240835"/>
            <a:ext cx="461320" cy="461320"/>
          </a:xfrm>
          <a:prstGeom prst="rect">
            <a:avLst/>
          </a:prstGeom>
        </p:spPr>
      </p:pic>
      <p:grpSp>
        <p:nvGrpSpPr>
          <p:cNvPr id="127" name="Group 126">
            <a:extLst>
              <a:ext uri="{FF2B5EF4-FFF2-40B4-BE49-F238E27FC236}">
                <a16:creationId xmlns:a16="http://schemas.microsoft.com/office/drawing/2014/main" id="{B3D8325B-99D8-6DE4-DA9C-029828344558}"/>
              </a:ext>
            </a:extLst>
          </p:cNvPr>
          <p:cNvGrpSpPr/>
          <p:nvPr/>
        </p:nvGrpSpPr>
        <p:grpSpPr>
          <a:xfrm>
            <a:off x="6896763" y="872272"/>
            <a:ext cx="5052800" cy="5640235"/>
            <a:chOff x="6896763" y="872272"/>
            <a:chExt cx="5052800" cy="5640235"/>
          </a:xfrm>
          <a:effectLst>
            <a:outerShdw blurRad="50800" dist="38100" dir="10800000" algn="r" rotWithShape="0">
              <a:prstClr val="black">
                <a:alpha val="75000"/>
              </a:prstClr>
            </a:outerShdw>
          </a:effectLst>
        </p:grpSpPr>
        <p:pic>
          <p:nvPicPr>
            <p:cNvPr id="70" name="Picture 2" descr="Leather Book Texture Images - Free Download on Freepik">
              <a:extLst>
                <a:ext uri="{FF2B5EF4-FFF2-40B4-BE49-F238E27FC236}">
                  <a16:creationId xmlns:a16="http://schemas.microsoft.com/office/drawing/2014/main" id="{794D0400-7D2A-85C6-2B4F-033F72B41E0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5400000">
              <a:off x="6603045" y="1165990"/>
              <a:ext cx="5640235" cy="5052800"/>
            </a:xfrm>
            <a:prstGeom prst="rect">
              <a:avLst/>
            </a:prstGeom>
            <a:noFill/>
            <a:ln w="28575">
              <a:noFill/>
            </a:ln>
            <a:scene3d>
              <a:camera prst="orthographicFront"/>
              <a:lightRig rig="threePt" dir="t"/>
            </a:scene3d>
            <a:sp3d>
              <a:bevelT w="50800" prst="relaxedInset"/>
            </a:sp3d>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C75F0C8-BF34-1D6C-F52F-7FED6CE58908}"/>
                </a:ext>
              </a:extLst>
            </p:cNvPr>
            <p:cNvSpPr/>
            <p:nvPr/>
          </p:nvSpPr>
          <p:spPr>
            <a:xfrm>
              <a:off x="6984513" y="100025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A56B01C0-A542-341B-30D9-044779B3C3DF}"/>
                </a:ext>
              </a:extLst>
            </p:cNvPr>
            <p:cNvSpPr/>
            <p:nvPr/>
          </p:nvSpPr>
          <p:spPr>
            <a:xfrm>
              <a:off x="6982598" y="142534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A1BB06C-BF5B-2EBF-BC6C-4AC18ADC38B7}"/>
                </a:ext>
              </a:extLst>
            </p:cNvPr>
            <p:cNvSpPr/>
            <p:nvPr/>
          </p:nvSpPr>
          <p:spPr>
            <a:xfrm>
              <a:off x="6980683" y="185043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28255B9E-AF85-A0E8-2849-46AACB2A5534}"/>
                </a:ext>
              </a:extLst>
            </p:cNvPr>
            <p:cNvSpPr/>
            <p:nvPr/>
          </p:nvSpPr>
          <p:spPr>
            <a:xfrm>
              <a:off x="6978768" y="227552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F88C19A-AE54-7CBF-A1AE-D0655E7342D9}"/>
                </a:ext>
              </a:extLst>
            </p:cNvPr>
            <p:cNvSpPr/>
            <p:nvPr/>
          </p:nvSpPr>
          <p:spPr>
            <a:xfrm>
              <a:off x="6976853" y="270061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8C30E80-77F8-9F79-7456-5225918E8A0E}"/>
                </a:ext>
              </a:extLst>
            </p:cNvPr>
            <p:cNvSpPr/>
            <p:nvPr/>
          </p:nvSpPr>
          <p:spPr>
            <a:xfrm>
              <a:off x="6974938" y="312570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39D6B91C-8478-6404-9247-6F34FF6E3D65}"/>
                </a:ext>
              </a:extLst>
            </p:cNvPr>
            <p:cNvSpPr/>
            <p:nvPr/>
          </p:nvSpPr>
          <p:spPr>
            <a:xfrm>
              <a:off x="6973023" y="355079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D98D5D73-D5DB-706A-9206-DE8863979351}"/>
                </a:ext>
              </a:extLst>
            </p:cNvPr>
            <p:cNvSpPr/>
            <p:nvPr/>
          </p:nvSpPr>
          <p:spPr>
            <a:xfrm>
              <a:off x="6971108" y="397588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C5D7442C-A2BA-72BB-A2CE-A8A54034CED5}"/>
                </a:ext>
              </a:extLst>
            </p:cNvPr>
            <p:cNvSpPr/>
            <p:nvPr/>
          </p:nvSpPr>
          <p:spPr>
            <a:xfrm>
              <a:off x="6969193" y="440098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D428CDCF-1838-FE09-4224-C12CACFA9C16}"/>
                </a:ext>
              </a:extLst>
            </p:cNvPr>
            <p:cNvSpPr/>
            <p:nvPr/>
          </p:nvSpPr>
          <p:spPr>
            <a:xfrm>
              <a:off x="6967278" y="482607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D1D849FD-C1E6-A1D9-03AD-1DB8B0E4C732}"/>
                </a:ext>
              </a:extLst>
            </p:cNvPr>
            <p:cNvSpPr/>
            <p:nvPr/>
          </p:nvSpPr>
          <p:spPr>
            <a:xfrm>
              <a:off x="6965363" y="525116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C5134FE8-D711-C743-A918-CCF2DCF1F357}"/>
                </a:ext>
              </a:extLst>
            </p:cNvPr>
            <p:cNvSpPr/>
            <p:nvPr/>
          </p:nvSpPr>
          <p:spPr>
            <a:xfrm>
              <a:off x="6963448" y="56762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34EDC03-3C35-8870-01C7-11A8500BEB68}"/>
                </a:ext>
              </a:extLst>
            </p:cNvPr>
            <p:cNvSpPr/>
            <p:nvPr/>
          </p:nvSpPr>
          <p:spPr>
            <a:xfrm>
              <a:off x="6961533" y="61013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id="{6E833A2B-EFA4-B119-BD4E-8EF5BF4DB63B}"/>
              </a:ext>
            </a:extLst>
          </p:cNvPr>
          <p:cNvGrpSpPr/>
          <p:nvPr/>
        </p:nvGrpSpPr>
        <p:grpSpPr>
          <a:xfrm>
            <a:off x="1800088" y="859571"/>
            <a:ext cx="5052800" cy="5652935"/>
            <a:chOff x="1800088" y="859571"/>
            <a:chExt cx="5052800" cy="5652935"/>
          </a:xfrm>
          <a:effectLst>
            <a:outerShdw blurRad="50800" dist="38100" dir="10800000" algn="r" rotWithShape="0">
              <a:prstClr val="black">
                <a:alpha val="75000"/>
              </a:prstClr>
            </a:outerShdw>
          </a:effectLst>
        </p:grpSpPr>
        <p:pic>
          <p:nvPicPr>
            <p:cNvPr id="3074" name="Picture 2" descr="Leather Book Texture Images - Free Download on Freepik">
              <a:extLst>
                <a:ext uri="{FF2B5EF4-FFF2-40B4-BE49-F238E27FC236}">
                  <a16:creationId xmlns:a16="http://schemas.microsoft.com/office/drawing/2014/main" id="{92E511CA-4F62-9EF0-31EC-DC1EB54E336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5400000">
              <a:off x="1500020" y="1159639"/>
              <a:ext cx="5652935" cy="5052800"/>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01EDA7DC-9D32-2DC4-2CC5-B601AE87C531}"/>
                </a:ext>
              </a:extLst>
            </p:cNvPr>
            <p:cNvSpPr/>
            <p:nvPr/>
          </p:nvSpPr>
          <p:spPr>
            <a:xfrm>
              <a:off x="6430229" y="9875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D4C30EA3-9179-4F1D-607A-F99F9F24A66D}"/>
                </a:ext>
              </a:extLst>
            </p:cNvPr>
            <p:cNvSpPr/>
            <p:nvPr/>
          </p:nvSpPr>
          <p:spPr>
            <a:xfrm>
              <a:off x="6428314" y="14126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a:extLst>
                <a:ext uri="{FF2B5EF4-FFF2-40B4-BE49-F238E27FC236}">
                  <a16:creationId xmlns:a16="http://schemas.microsoft.com/office/drawing/2014/main" id="{BCD0263A-DED4-DE2B-1ECE-243B01B96612}"/>
                </a:ext>
              </a:extLst>
            </p:cNvPr>
            <p:cNvSpPr/>
            <p:nvPr/>
          </p:nvSpPr>
          <p:spPr>
            <a:xfrm>
              <a:off x="6426399" y="183773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F575EAE0-742B-992A-8340-26FC466C2473}"/>
                </a:ext>
              </a:extLst>
            </p:cNvPr>
            <p:cNvSpPr/>
            <p:nvPr/>
          </p:nvSpPr>
          <p:spPr>
            <a:xfrm>
              <a:off x="6424484" y="226282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FC3967B7-416E-77CD-03B4-C5A7AE15F967}"/>
                </a:ext>
              </a:extLst>
            </p:cNvPr>
            <p:cNvSpPr/>
            <p:nvPr/>
          </p:nvSpPr>
          <p:spPr>
            <a:xfrm>
              <a:off x="6422569" y="268791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E067C882-951D-84BA-357D-3BF3CB75764A}"/>
                </a:ext>
              </a:extLst>
            </p:cNvPr>
            <p:cNvSpPr/>
            <p:nvPr/>
          </p:nvSpPr>
          <p:spPr>
            <a:xfrm>
              <a:off x="6420654" y="311300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a:extLst>
                <a:ext uri="{FF2B5EF4-FFF2-40B4-BE49-F238E27FC236}">
                  <a16:creationId xmlns:a16="http://schemas.microsoft.com/office/drawing/2014/main" id="{13FBBA48-B102-409A-B740-C50700645ACB}"/>
                </a:ext>
              </a:extLst>
            </p:cNvPr>
            <p:cNvSpPr/>
            <p:nvPr/>
          </p:nvSpPr>
          <p:spPr>
            <a:xfrm>
              <a:off x="6418739" y="353809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6DDE14CD-C460-79B3-E692-97BC5C82EE6D}"/>
                </a:ext>
              </a:extLst>
            </p:cNvPr>
            <p:cNvSpPr/>
            <p:nvPr/>
          </p:nvSpPr>
          <p:spPr>
            <a:xfrm>
              <a:off x="6416824" y="396319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a16="http://schemas.microsoft.com/office/drawing/2014/main" id="{44EA70AD-5A55-FE7B-FE43-1130CC25D8AE}"/>
                </a:ext>
              </a:extLst>
            </p:cNvPr>
            <p:cNvSpPr/>
            <p:nvPr/>
          </p:nvSpPr>
          <p:spPr>
            <a:xfrm>
              <a:off x="6414909" y="438828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9E1BE20D-2A7C-D15B-05D8-332BFDD74ECE}"/>
                </a:ext>
              </a:extLst>
            </p:cNvPr>
            <p:cNvSpPr/>
            <p:nvPr/>
          </p:nvSpPr>
          <p:spPr>
            <a:xfrm>
              <a:off x="6412994" y="481337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4F3D3F21-68B9-AC6A-27E3-72D2A0218D1C}"/>
                </a:ext>
              </a:extLst>
            </p:cNvPr>
            <p:cNvSpPr/>
            <p:nvPr/>
          </p:nvSpPr>
          <p:spPr>
            <a:xfrm>
              <a:off x="6411079" y="523846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F9348BFB-AA61-D40D-BAA0-2AB25831DC4F}"/>
                </a:ext>
              </a:extLst>
            </p:cNvPr>
            <p:cNvSpPr/>
            <p:nvPr/>
          </p:nvSpPr>
          <p:spPr>
            <a:xfrm>
              <a:off x="6409164" y="566355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id="{931CC184-A2A3-89CA-91AB-A0DCC589F106}"/>
                </a:ext>
              </a:extLst>
            </p:cNvPr>
            <p:cNvSpPr/>
            <p:nvPr/>
          </p:nvSpPr>
          <p:spPr>
            <a:xfrm>
              <a:off x="6407249" y="608864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Block Arc 124">
            <a:extLst>
              <a:ext uri="{FF2B5EF4-FFF2-40B4-BE49-F238E27FC236}">
                <a16:creationId xmlns:a16="http://schemas.microsoft.com/office/drawing/2014/main" id="{6562300C-A5B8-BF36-177F-F8FF2B8D398B}"/>
              </a:ext>
            </a:extLst>
          </p:cNvPr>
          <p:cNvSpPr/>
          <p:nvPr/>
        </p:nvSpPr>
        <p:spPr>
          <a:xfrm>
            <a:off x="6508990" y="81229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4" name="Block Arc 1023">
            <a:extLst>
              <a:ext uri="{FF2B5EF4-FFF2-40B4-BE49-F238E27FC236}">
                <a16:creationId xmlns:a16="http://schemas.microsoft.com/office/drawing/2014/main" id="{C91E2065-7DC6-0A8D-67A9-DDA3F155D025}"/>
              </a:ext>
            </a:extLst>
          </p:cNvPr>
          <p:cNvSpPr/>
          <p:nvPr/>
        </p:nvSpPr>
        <p:spPr>
          <a:xfrm>
            <a:off x="6523163" y="127304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5" name="Block Arc 1024">
            <a:extLst>
              <a:ext uri="{FF2B5EF4-FFF2-40B4-BE49-F238E27FC236}">
                <a16:creationId xmlns:a16="http://schemas.microsoft.com/office/drawing/2014/main" id="{839E3371-7BBA-3A7A-C062-86383E1351F7}"/>
              </a:ext>
            </a:extLst>
          </p:cNvPr>
          <p:cNvSpPr/>
          <p:nvPr/>
        </p:nvSpPr>
        <p:spPr>
          <a:xfrm>
            <a:off x="6473542" y="175505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6" name="Block Arc 1025">
            <a:extLst>
              <a:ext uri="{FF2B5EF4-FFF2-40B4-BE49-F238E27FC236}">
                <a16:creationId xmlns:a16="http://schemas.microsoft.com/office/drawing/2014/main" id="{C824AC98-96B3-60AD-0FD7-F752749219F0}"/>
              </a:ext>
            </a:extLst>
          </p:cNvPr>
          <p:cNvSpPr/>
          <p:nvPr/>
        </p:nvSpPr>
        <p:spPr>
          <a:xfrm>
            <a:off x="6487715" y="216263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7" name="Block Arc 1026">
            <a:extLst>
              <a:ext uri="{FF2B5EF4-FFF2-40B4-BE49-F238E27FC236}">
                <a16:creationId xmlns:a16="http://schemas.microsoft.com/office/drawing/2014/main" id="{EF031155-FBA7-39DA-F82D-496E827F6DD8}"/>
              </a:ext>
            </a:extLst>
          </p:cNvPr>
          <p:cNvSpPr/>
          <p:nvPr/>
        </p:nvSpPr>
        <p:spPr>
          <a:xfrm>
            <a:off x="6480624" y="2602119"/>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8" name="Block Arc 1027">
            <a:extLst>
              <a:ext uri="{FF2B5EF4-FFF2-40B4-BE49-F238E27FC236}">
                <a16:creationId xmlns:a16="http://schemas.microsoft.com/office/drawing/2014/main" id="{5C90114A-39DE-4F21-23D7-1DE5C59CE711}"/>
              </a:ext>
            </a:extLst>
          </p:cNvPr>
          <p:cNvSpPr/>
          <p:nvPr/>
        </p:nvSpPr>
        <p:spPr>
          <a:xfrm>
            <a:off x="6473533" y="304160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9" name="Block Arc 1028">
            <a:extLst>
              <a:ext uri="{FF2B5EF4-FFF2-40B4-BE49-F238E27FC236}">
                <a16:creationId xmlns:a16="http://schemas.microsoft.com/office/drawing/2014/main" id="{7C6B12B6-7A4C-8131-9DA1-92125B696C9B}"/>
              </a:ext>
            </a:extLst>
          </p:cNvPr>
          <p:cNvSpPr/>
          <p:nvPr/>
        </p:nvSpPr>
        <p:spPr>
          <a:xfrm>
            <a:off x="6466442" y="3481081"/>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0" name="Block Arc 1029">
            <a:extLst>
              <a:ext uri="{FF2B5EF4-FFF2-40B4-BE49-F238E27FC236}">
                <a16:creationId xmlns:a16="http://schemas.microsoft.com/office/drawing/2014/main" id="{D760442F-7859-2083-286D-AF23E62BDCAA}"/>
              </a:ext>
            </a:extLst>
          </p:cNvPr>
          <p:cNvSpPr/>
          <p:nvPr/>
        </p:nvSpPr>
        <p:spPr>
          <a:xfrm>
            <a:off x="6459351" y="3920562"/>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1" name="Block Arc 1030">
            <a:extLst>
              <a:ext uri="{FF2B5EF4-FFF2-40B4-BE49-F238E27FC236}">
                <a16:creationId xmlns:a16="http://schemas.microsoft.com/office/drawing/2014/main" id="{9CE1AC07-D8C8-C62A-183A-CB46D0D6DC0A}"/>
              </a:ext>
            </a:extLst>
          </p:cNvPr>
          <p:cNvSpPr/>
          <p:nvPr/>
        </p:nvSpPr>
        <p:spPr>
          <a:xfrm>
            <a:off x="6452260" y="4360043"/>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3" name="Block Arc 1032">
            <a:extLst>
              <a:ext uri="{FF2B5EF4-FFF2-40B4-BE49-F238E27FC236}">
                <a16:creationId xmlns:a16="http://schemas.microsoft.com/office/drawing/2014/main" id="{F43C1BC3-4143-F0A9-874D-2CF46403E60B}"/>
              </a:ext>
            </a:extLst>
          </p:cNvPr>
          <p:cNvSpPr/>
          <p:nvPr/>
        </p:nvSpPr>
        <p:spPr>
          <a:xfrm>
            <a:off x="6445169" y="479952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4" name="Block Arc 1033">
            <a:extLst>
              <a:ext uri="{FF2B5EF4-FFF2-40B4-BE49-F238E27FC236}">
                <a16:creationId xmlns:a16="http://schemas.microsoft.com/office/drawing/2014/main" id="{4E47159D-D163-3B08-48F5-52644045932B}"/>
              </a:ext>
            </a:extLst>
          </p:cNvPr>
          <p:cNvSpPr/>
          <p:nvPr/>
        </p:nvSpPr>
        <p:spPr>
          <a:xfrm>
            <a:off x="6438078" y="5239005"/>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5" name="Block Arc 1034">
            <a:extLst>
              <a:ext uri="{FF2B5EF4-FFF2-40B4-BE49-F238E27FC236}">
                <a16:creationId xmlns:a16="http://schemas.microsoft.com/office/drawing/2014/main" id="{E1D231CF-6C25-5266-A748-FF2AA7FB9A36}"/>
              </a:ext>
            </a:extLst>
          </p:cNvPr>
          <p:cNvSpPr/>
          <p:nvPr/>
        </p:nvSpPr>
        <p:spPr>
          <a:xfrm>
            <a:off x="6430987" y="5678486"/>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6" name="Block Arc 1035">
            <a:extLst>
              <a:ext uri="{FF2B5EF4-FFF2-40B4-BE49-F238E27FC236}">
                <a16:creationId xmlns:a16="http://schemas.microsoft.com/office/drawing/2014/main" id="{56D5C52B-33C4-EF62-3A79-F35E6DF540D6}"/>
              </a:ext>
            </a:extLst>
          </p:cNvPr>
          <p:cNvSpPr/>
          <p:nvPr/>
        </p:nvSpPr>
        <p:spPr>
          <a:xfrm>
            <a:off x="6423896" y="6117967"/>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50" name="Rectangle 1049">
            <a:extLst>
              <a:ext uri="{FF2B5EF4-FFF2-40B4-BE49-F238E27FC236}">
                <a16:creationId xmlns:a16="http://schemas.microsoft.com/office/drawing/2014/main" id="{42B3EA76-7DC1-9844-9889-16DF1FD91833}"/>
              </a:ext>
            </a:extLst>
          </p:cNvPr>
          <p:cNvSpPr/>
          <p:nvPr/>
        </p:nvSpPr>
        <p:spPr>
          <a:xfrm>
            <a:off x="7407355" y="1000252"/>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B5EC4229-FEBD-9347-7389-EEC9ADCE66F7}"/>
              </a:ext>
            </a:extLst>
          </p:cNvPr>
          <p:cNvSpPr/>
          <p:nvPr/>
        </p:nvSpPr>
        <p:spPr>
          <a:xfrm>
            <a:off x="1877177" y="979300"/>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91D63823-423F-774F-F697-967D6AF7225E}"/>
              </a:ext>
            </a:extLst>
          </p:cNvPr>
          <p:cNvSpPr txBox="1"/>
          <p:nvPr/>
        </p:nvSpPr>
        <p:spPr>
          <a:xfrm>
            <a:off x="2314600" y="1075854"/>
            <a:ext cx="3612538" cy="707886"/>
          </a:xfrm>
          <a:prstGeom prst="rect">
            <a:avLst/>
          </a:prstGeom>
          <a:noFill/>
        </p:spPr>
        <p:txBody>
          <a:bodyPr wrap="square" rtlCol="0">
            <a:spAutoFit/>
          </a:bodyPr>
          <a:lstStyle/>
          <a:p>
            <a:pPr algn="ctr"/>
            <a:r>
              <a:rPr lang="en-IN" sz="2000" b="1" dirty="0">
                <a:latin typeface="Gadugi" panose="020B0502040204020203" pitchFamily="34" charset="0"/>
                <a:ea typeface="Gadugi" panose="020B0502040204020203" pitchFamily="34" charset="0"/>
              </a:rPr>
              <a:t>How real-time manipulation works </a:t>
            </a:r>
          </a:p>
        </p:txBody>
      </p:sp>
      <p:sp>
        <p:nvSpPr>
          <p:cNvPr id="6" name="TextBox 5">
            <a:extLst>
              <a:ext uri="{FF2B5EF4-FFF2-40B4-BE49-F238E27FC236}">
                <a16:creationId xmlns:a16="http://schemas.microsoft.com/office/drawing/2014/main" id="{69107277-3D9E-37F4-17B0-3108FA84FF91}"/>
              </a:ext>
            </a:extLst>
          </p:cNvPr>
          <p:cNvSpPr txBox="1"/>
          <p:nvPr/>
        </p:nvSpPr>
        <p:spPr>
          <a:xfrm>
            <a:off x="1974661" y="2049726"/>
            <a:ext cx="4245757" cy="1200329"/>
          </a:xfrm>
          <a:prstGeom prst="rect">
            <a:avLst/>
          </a:prstGeom>
          <a:noFill/>
        </p:spPr>
        <p:txBody>
          <a:bodyPr wrap="square" rtlCol="0">
            <a:spAutoFit/>
          </a:bodyPr>
          <a:lstStyle/>
          <a:p>
            <a:pPr algn="just"/>
            <a:r>
              <a:rPr lang="en-US" b="1" dirty="0"/>
              <a:t>1.) </a:t>
            </a:r>
            <a:r>
              <a:rPr lang="en-US" dirty="0"/>
              <a:t>User sends request to server and</a:t>
            </a:r>
          </a:p>
          <a:p>
            <a:pPr algn="just"/>
            <a:r>
              <a:rPr lang="en-US" dirty="0"/>
              <a:t>      connection is established. And unique</a:t>
            </a:r>
          </a:p>
          <a:p>
            <a:pPr algn="just"/>
            <a:r>
              <a:rPr lang="en-US" dirty="0"/>
              <a:t>      socket id is assigned to each user for</a:t>
            </a:r>
          </a:p>
          <a:p>
            <a:pPr algn="just"/>
            <a:r>
              <a:rPr lang="en-US" dirty="0"/>
              <a:t>      better identification.</a:t>
            </a:r>
            <a:endParaRPr lang="en-IN" dirty="0"/>
          </a:p>
        </p:txBody>
      </p:sp>
      <p:sp>
        <p:nvSpPr>
          <p:cNvPr id="11" name="Oval 10">
            <a:extLst>
              <a:ext uri="{FF2B5EF4-FFF2-40B4-BE49-F238E27FC236}">
                <a16:creationId xmlns:a16="http://schemas.microsoft.com/office/drawing/2014/main" id="{E84737D2-A77A-834A-146F-473908F69B0F}"/>
              </a:ext>
            </a:extLst>
          </p:cNvPr>
          <p:cNvSpPr/>
          <p:nvPr/>
        </p:nvSpPr>
        <p:spPr>
          <a:xfrm>
            <a:off x="2176863" y="4325540"/>
            <a:ext cx="928330" cy="7749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a:t>
            </a:r>
          </a:p>
        </p:txBody>
      </p:sp>
      <p:sp>
        <p:nvSpPr>
          <p:cNvPr id="14" name="Rectangle 13">
            <a:extLst>
              <a:ext uri="{FF2B5EF4-FFF2-40B4-BE49-F238E27FC236}">
                <a16:creationId xmlns:a16="http://schemas.microsoft.com/office/drawing/2014/main" id="{F9249D75-E8A9-64BE-520A-D336F900B6BD}"/>
              </a:ext>
            </a:extLst>
          </p:cNvPr>
          <p:cNvSpPr/>
          <p:nvPr/>
        </p:nvSpPr>
        <p:spPr>
          <a:xfrm>
            <a:off x="4889307" y="4436444"/>
            <a:ext cx="925033" cy="54207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cxnSp>
        <p:nvCxnSpPr>
          <p:cNvPr id="18" name="Straight Arrow Connector 17">
            <a:extLst>
              <a:ext uri="{FF2B5EF4-FFF2-40B4-BE49-F238E27FC236}">
                <a16:creationId xmlns:a16="http://schemas.microsoft.com/office/drawing/2014/main" id="{58CFA70F-9554-82F8-4A6C-93CDACFDB4A6}"/>
              </a:ext>
            </a:extLst>
          </p:cNvPr>
          <p:cNvCxnSpPr/>
          <p:nvPr/>
        </p:nvCxnSpPr>
        <p:spPr>
          <a:xfrm>
            <a:off x="3105193" y="4711734"/>
            <a:ext cx="17742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68FB753-85F3-2ACB-F1F4-966C3246C0E9}"/>
              </a:ext>
            </a:extLst>
          </p:cNvPr>
          <p:cNvSpPr txBox="1"/>
          <p:nvPr/>
        </p:nvSpPr>
        <p:spPr>
          <a:xfrm>
            <a:off x="3431506" y="4318576"/>
            <a:ext cx="1179693" cy="338554"/>
          </a:xfrm>
          <a:prstGeom prst="rect">
            <a:avLst/>
          </a:prstGeom>
          <a:noFill/>
        </p:spPr>
        <p:txBody>
          <a:bodyPr wrap="square" rtlCol="0">
            <a:spAutoFit/>
          </a:bodyPr>
          <a:lstStyle/>
          <a:p>
            <a:r>
              <a:rPr lang="en-IN" sz="1600" b="1" dirty="0"/>
              <a:t>1 - request</a:t>
            </a:r>
          </a:p>
        </p:txBody>
      </p:sp>
      <p:cxnSp>
        <p:nvCxnSpPr>
          <p:cNvPr id="62" name="Connector: Curved 61">
            <a:extLst>
              <a:ext uri="{FF2B5EF4-FFF2-40B4-BE49-F238E27FC236}">
                <a16:creationId xmlns:a16="http://schemas.microsoft.com/office/drawing/2014/main" id="{E3E4FDBB-F6A9-7699-3716-7AAF985BEA3C}"/>
              </a:ext>
            </a:extLst>
          </p:cNvPr>
          <p:cNvCxnSpPr>
            <a:stCxn id="11" idx="0"/>
            <a:endCxn id="14" idx="0"/>
          </p:cNvCxnSpPr>
          <p:nvPr/>
        </p:nvCxnSpPr>
        <p:spPr>
          <a:xfrm rot="16200000" flipH="1">
            <a:off x="3940974" y="3025594"/>
            <a:ext cx="110904" cy="2710796"/>
          </a:xfrm>
          <a:prstGeom prst="curvedConnector3">
            <a:avLst>
              <a:gd name="adj1" fmla="val -35951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3F8F13D4-CBB3-0D26-53C4-753BE29CC1B0}"/>
              </a:ext>
            </a:extLst>
          </p:cNvPr>
          <p:cNvCxnSpPr>
            <a:stCxn id="11" idx="4"/>
            <a:endCxn id="14" idx="2"/>
          </p:cNvCxnSpPr>
          <p:nvPr/>
        </p:nvCxnSpPr>
        <p:spPr>
          <a:xfrm rot="5400000" flipH="1" flipV="1">
            <a:off x="3935443" y="3684100"/>
            <a:ext cx="121966" cy="2710796"/>
          </a:xfrm>
          <a:prstGeom prst="curvedConnector3">
            <a:avLst>
              <a:gd name="adj1" fmla="val -187429"/>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99B378C-DDF6-5309-C101-8F5E73F724E1}"/>
              </a:ext>
            </a:extLst>
          </p:cNvPr>
          <p:cNvSpPr txBox="1"/>
          <p:nvPr/>
        </p:nvSpPr>
        <p:spPr>
          <a:xfrm>
            <a:off x="2676403" y="3642566"/>
            <a:ext cx="2460367" cy="348562"/>
          </a:xfrm>
          <a:prstGeom prst="rect">
            <a:avLst/>
          </a:prstGeom>
          <a:noFill/>
        </p:spPr>
        <p:txBody>
          <a:bodyPr wrap="square" rtlCol="0">
            <a:spAutoFit/>
          </a:bodyPr>
          <a:lstStyle/>
          <a:p>
            <a:r>
              <a:rPr lang="en-IN" sz="1600" b="1" dirty="0"/>
              <a:t>2 – Connection Established</a:t>
            </a:r>
          </a:p>
        </p:txBody>
      </p:sp>
      <p:sp>
        <p:nvSpPr>
          <p:cNvPr id="79" name="TextBox 78">
            <a:extLst>
              <a:ext uri="{FF2B5EF4-FFF2-40B4-BE49-F238E27FC236}">
                <a16:creationId xmlns:a16="http://schemas.microsoft.com/office/drawing/2014/main" id="{291BDEBF-3B43-4930-401B-399CF4DE7D6B}"/>
              </a:ext>
            </a:extLst>
          </p:cNvPr>
          <p:cNvSpPr txBox="1"/>
          <p:nvPr/>
        </p:nvSpPr>
        <p:spPr>
          <a:xfrm>
            <a:off x="2624696" y="5319700"/>
            <a:ext cx="2981497" cy="338554"/>
          </a:xfrm>
          <a:prstGeom prst="rect">
            <a:avLst/>
          </a:prstGeom>
          <a:noFill/>
        </p:spPr>
        <p:txBody>
          <a:bodyPr wrap="square" rtlCol="0">
            <a:spAutoFit/>
          </a:bodyPr>
          <a:lstStyle/>
          <a:p>
            <a:r>
              <a:rPr lang="en-IN" sz="1600" b="1" dirty="0"/>
              <a:t>3 – Unique Socket-id assigned </a:t>
            </a:r>
          </a:p>
        </p:txBody>
      </p:sp>
      <p:sp>
        <p:nvSpPr>
          <p:cNvPr id="80" name="TextBox 79">
            <a:extLst>
              <a:ext uri="{FF2B5EF4-FFF2-40B4-BE49-F238E27FC236}">
                <a16:creationId xmlns:a16="http://schemas.microsoft.com/office/drawing/2014/main" id="{EE7AF994-68A2-8B8C-0B3F-0BF33ED98B1A}"/>
              </a:ext>
            </a:extLst>
          </p:cNvPr>
          <p:cNvSpPr txBox="1"/>
          <p:nvPr/>
        </p:nvSpPr>
        <p:spPr>
          <a:xfrm>
            <a:off x="7590940" y="1383662"/>
            <a:ext cx="4165109" cy="923330"/>
          </a:xfrm>
          <a:prstGeom prst="rect">
            <a:avLst/>
          </a:prstGeom>
          <a:noFill/>
        </p:spPr>
        <p:txBody>
          <a:bodyPr wrap="square" rtlCol="0">
            <a:spAutoFit/>
          </a:bodyPr>
          <a:lstStyle/>
          <a:p>
            <a:pPr algn="just"/>
            <a:r>
              <a:rPr lang="en-IN" b="1" dirty="0"/>
              <a:t>2.) </a:t>
            </a:r>
            <a:r>
              <a:rPr lang="en-US" dirty="0"/>
              <a:t>Now server will send notification</a:t>
            </a:r>
          </a:p>
          <a:p>
            <a:pPr algn="just"/>
            <a:r>
              <a:rPr lang="en-US" dirty="0"/>
              <a:t>     msg to all other users in the room</a:t>
            </a:r>
          </a:p>
          <a:p>
            <a:pPr algn="just"/>
            <a:r>
              <a:rPr lang="en-US" dirty="0"/>
              <a:t>      with the username of new user.</a:t>
            </a:r>
            <a:endParaRPr lang="en-IN" dirty="0"/>
          </a:p>
        </p:txBody>
      </p:sp>
      <p:sp>
        <p:nvSpPr>
          <p:cNvPr id="81" name="Rectangle 80">
            <a:extLst>
              <a:ext uri="{FF2B5EF4-FFF2-40B4-BE49-F238E27FC236}">
                <a16:creationId xmlns:a16="http://schemas.microsoft.com/office/drawing/2014/main" id="{58F39D84-6A52-02CC-D017-05547D2687F7}"/>
              </a:ext>
            </a:extLst>
          </p:cNvPr>
          <p:cNvSpPr/>
          <p:nvPr/>
        </p:nvSpPr>
        <p:spPr>
          <a:xfrm>
            <a:off x="7635702" y="3858909"/>
            <a:ext cx="925033" cy="54207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82" name="Oval 81">
            <a:extLst>
              <a:ext uri="{FF2B5EF4-FFF2-40B4-BE49-F238E27FC236}">
                <a16:creationId xmlns:a16="http://schemas.microsoft.com/office/drawing/2014/main" id="{021AF3E0-291C-CBB6-5D95-60084BDE106F}"/>
              </a:ext>
            </a:extLst>
          </p:cNvPr>
          <p:cNvSpPr/>
          <p:nvPr/>
        </p:nvSpPr>
        <p:spPr>
          <a:xfrm>
            <a:off x="10492353" y="3133971"/>
            <a:ext cx="1055685" cy="5216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User1</a:t>
            </a:r>
          </a:p>
        </p:txBody>
      </p:sp>
      <p:sp>
        <p:nvSpPr>
          <p:cNvPr id="84" name="Oval 83">
            <a:extLst>
              <a:ext uri="{FF2B5EF4-FFF2-40B4-BE49-F238E27FC236}">
                <a16:creationId xmlns:a16="http://schemas.microsoft.com/office/drawing/2014/main" id="{BD02ADED-34EE-A922-3373-19BC927C1030}"/>
              </a:ext>
            </a:extLst>
          </p:cNvPr>
          <p:cNvSpPr/>
          <p:nvPr/>
        </p:nvSpPr>
        <p:spPr>
          <a:xfrm>
            <a:off x="10492353" y="4306890"/>
            <a:ext cx="1055685" cy="542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User2</a:t>
            </a:r>
          </a:p>
        </p:txBody>
      </p:sp>
      <p:sp>
        <p:nvSpPr>
          <p:cNvPr id="85" name="Oval 84">
            <a:extLst>
              <a:ext uri="{FF2B5EF4-FFF2-40B4-BE49-F238E27FC236}">
                <a16:creationId xmlns:a16="http://schemas.microsoft.com/office/drawing/2014/main" id="{797A8DAD-E7AD-9B71-F4CB-BC2989A402C2}"/>
              </a:ext>
            </a:extLst>
          </p:cNvPr>
          <p:cNvSpPr/>
          <p:nvPr/>
        </p:nvSpPr>
        <p:spPr>
          <a:xfrm>
            <a:off x="10124730" y="5408583"/>
            <a:ext cx="1055685" cy="542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User3</a:t>
            </a:r>
          </a:p>
        </p:txBody>
      </p:sp>
      <p:cxnSp>
        <p:nvCxnSpPr>
          <p:cNvPr id="87" name="Straight Arrow Connector 86">
            <a:extLst>
              <a:ext uri="{FF2B5EF4-FFF2-40B4-BE49-F238E27FC236}">
                <a16:creationId xmlns:a16="http://schemas.microsoft.com/office/drawing/2014/main" id="{FD59E264-E65C-A652-829D-272F6972C6FC}"/>
              </a:ext>
            </a:extLst>
          </p:cNvPr>
          <p:cNvCxnSpPr>
            <a:cxnSpLocks/>
            <a:stCxn id="85" idx="2"/>
          </p:cNvCxnSpPr>
          <p:nvPr/>
        </p:nvCxnSpPr>
        <p:spPr>
          <a:xfrm flipH="1" flipV="1">
            <a:off x="8139857" y="4458738"/>
            <a:ext cx="1984873" cy="12208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311C498-DB29-838B-7D46-041E091CF12F}"/>
              </a:ext>
            </a:extLst>
          </p:cNvPr>
          <p:cNvSpPr txBox="1"/>
          <p:nvPr/>
        </p:nvSpPr>
        <p:spPr>
          <a:xfrm rot="1870691">
            <a:off x="7788286" y="5163567"/>
            <a:ext cx="2407250" cy="584775"/>
          </a:xfrm>
          <a:prstGeom prst="rect">
            <a:avLst/>
          </a:prstGeom>
          <a:noFill/>
        </p:spPr>
        <p:txBody>
          <a:bodyPr wrap="square" rtlCol="0">
            <a:spAutoFit/>
          </a:bodyPr>
          <a:lstStyle/>
          <a:p>
            <a:r>
              <a:rPr lang="en-IN" sz="1600" b="1" dirty="0"/>
              <a:t>1 – User3 clicks on join to</a:t>
            </a:r>
          </a:p>
          <a:p>
            <a:r>
              <a:rPr lang="en-IN" sz="1600" b="1" dirty="0"/>
              <a:t>         enter the room</a:t>
            </a:r>
          </a:p>
        </p:txBody>
      </p:sp>
      <p:cxnSp>
        <p:nvCxnSpPr>
          <p:cNvPr id="91" name="Straight Arrow Connector 90">
            <a:extLst>
              <a:ext uri="{FF2B5EF4-FFF2-40B4-BE49-F238E27FC236}">
                <a16:creationId xmlns:a16="http://schemas.microsoft.com/office/drawing/2014/main" id="{794DC2EC-0601-4C1C-568C-6BCF6942F539}"/>
              </a:ext>
            </a:extLst>
          </p:cNvPr>
          <p:cNvCxnSpPr>
            <a:stCxn id="81" idx="3"/>
          </p:cNvCxnSpPr>
          <p:nvPr/>
        </p:nvCxnSpPr>
        <p:spPr>
          <a:xfrm flipV="1">
            <a:off x="8560735" y="3452483"/>
            <a:ext cx="1358193" cy="677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DF72779-C23B-ED8D-7120-9710D3728833}"/>
              </a:ext>
            </a:extLst>
          </p:cNvPr>
          <p:cNvCxnSpPr>
            <a:cxnSpLocks/>
            <a:stCxn id="81" idx="3"/>
          </p:cNvCxnSpPr>
          <p:nvPr/>
        </p:nvCxnSpPr>
        <p:spPr>
          <a:xfrm>
            <a:off x="8560735" y="4129945"/>
            <a:ext cx="1423491" cy="4359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DEF16A53-084D-FE10-96EC-D9BE5BABF7EA}"/>
              </a:ext>
            </a:extLst>
          </p:cNvPr>
          <p:cNvSpPr txBox="1"/>
          <p:nvPr/>
        </p:nvSpPr>
        <p:spPr>
          <a:xfrm rot="19977493">
            <a:off x="7757456" y="2978065"/>
            <a:ext cx="2789704" cy="584775"/>
          </a:xfrm>
          <a:prstGeom prst="rect">
            <a:avLst/>
          </a:prstGeom>
          <a:noFill/>
        </p:spPr>
        <p:txBody>
          <a:bodyPr wrap="square" rtlCol="0">
            <a:spAutoFit/>
          </a:bodyPr>
          <a:lstStyle/>
          <a:p>
            <a:pPr algn="ctr"/>
            <a:r>
              <a:rPr lang="en-IN" sz="1600" b="1" dirty="0"/>
              <a:t>2- Notification sent to other users with username</a:t>
            </a:r>
          </a:p>
        </p:txBody>
      </p:sp>
      <p:sp>
        <p:nvSpPr>
          <p:cNvPr id="102" name="Rectangle: Rounded Corners 101">
            <a:extLst>
              <a:ext uri="{FF2B5EF4-FFF2-40B4-BE49-F238E27FC236}">
                <a16:creationId xmlns:a16="http://schemas.microsoft.com/office/drawing/2014/main" id="{5CB4FA8E-F44D-044F-79A9-B1610FE59E72}"/>
              </a:ext>
            </a:extLst>
          </p:cNvPr>
          <p:cNvSpPr/>
          <p:nvPr/>
        </p:nvSpPr>
        <p:spPr>
          <a:xfrm>
            <a:off x="10025722" y="3045996"/>
            <a:ext cx="1699416" cy="200771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TextBox 121">
            <a:extLst>
              <a:ext uri="{FF2B5EF4-FFF2-40B4-BE49-F238E27FC236}">
                <a16:creationId xmlns:a16="http://schemas.microsoft.com/office/drawing/2014/main" id="{9C6AF6F8-41CC-AE2B-0F66-3050754591A3}"/>
              </a:ext>
            </a:extLst>
          </p:cNvPr>
          <p:cNvSpPr txBox="1"/>
          <p:nvPr/>
        </p:nvSpPr>
        <p:spPr>
          <a:xfrm rot="16200000">
            <a:off x="9512517" y="4029350"/>
            <a:ext cx="1472867" cy="307777"/>
          </a:xfrm>
          <a:prstGeom prst="rect">
            <a:avLst/>
          </a:prstGeom>
          <a:noFill/>
        </p:spPr>
        <p:txBody>
          <a:bodyPr wrap="square" rtlCol="0">
            <a:spAutoFit/>
          </a:bodyPr>
          <a:lstStyle/>
          <a:p>
            <a:pPr algn="ctr"/>
            <a:r>
              <a:rPr lang="en-IN" sz="1400" b="1" dirty="0" err="1"/>
              <a:t>RoomID</a:t>
            </a:r>
            <a:r>
              <a:rPr lang="en-IN" sz="1400" b="1" dirty="0"/>
              <a:t> :ABC</a:t>
            </a:r>
          </a:p>
        </p:txBody>
      </p:sp>
      <p:sp>
        <p:nvSpPr>
          <p:cNvPr id="16" name="TextBox 15">
            <a:extLst>
              <a:ext uri="{FF2B5EF4-FFF2-40B4-BE49-F238E27FC236}">
                <a16:creationId xmlns:a16="http://schemas.microsoft.com/office/drawing/2014/main" id="{9377AD43-F15F-932D-0A2D-D94B0848F57E}"/>
              </a:ext>
            </a:extLst>
          </p:cNvPr>
          <p:cNvSpPr txBox="1"/>
          <p:nvPr/>
        </p:nvSpPr>
        <p:spPr>
          <a:xfrm>
            <a:off x="5921780" y="5942042"/>
            <a:ext cx="359586" cy="369332"/>
          </a:xfrm>
          <a:prstGeom prst="rect">
            <a:avLst/>
          </a:prstGeom>
          <a:noFill/>
        </p:spPr>
        <p:txBody>
          <a:bodyPr wrap="square" rtlCol="0">
            <a:spAutoFit/>
          </a:bodyPr>
          <a:lstStyle/>
          <a:p>
            <a:r>
              <a:rPr lang="en-IN" dirty="0"/>
              <a:t>6</a:t>
            </a:r>
          </a:p>
        </p:txBody>
      </p:sp>
      <p:sp>
        <p:nvSpPr>
          <p:cNvPr id="21" name="TextBox 20">
            <a:extLst>
              <a:ext uri="{FF2B5EF4-FFF2-40B4-BE49-F238E27FC236}">
                <a16:creationId xmlns:a16="http://schemas.microsoft.com/office/drawing/2014/main" id="{C3481119-6E6B-0F34-2429-766C5E0CBFE2}"/>
              </a:ext>
            </a:extLst>
          </p:cNvPr>
          <p:cNvSpPr txBox="1"/>
          <p:nvPr/>
        </p:nvSpPr>
        <p:spPr>
          <a:xfrm>
            <a:off x="11517154" y="5890304"/>
            <a:ext cx="359586" cy="369332"/>
          </a:xfrm>
          <a:prstGeom prst="rect">
            <a:avLst/>
          </a:prstGeom>
          <a:noFill/>
        </p:spPr>
        <p:txBody>
          <a:bodyPr wrap="square" rtlCol="0">
            <a:spAutoFit/>
          </a:bodyPr>
          <a:lstStyle/>
          <a:p>
            <a:r>
              <a:rPr lang="en-IN" dirty="0"/>
              <a:t>7</a:t>
            </a:r>
          </a:p>
        </p:txBody>
      </p:sp>
    </p:spTree>
    <p:extLst>
      <p:ext uri="{BB962C8B-B14F-4D97-AF65-F5344CB8AC3E}">
        <p14:creationId xmlns:p14="http://schemas.microsoft.com/office/powerpoint/2010/main" val="3303280977"/>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10"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par>
                                <p:cTn id="42" presetID="10" presetClass="entr" presetSubtype="0" fill="hold"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500"/>
                                        <p:tgtEl>
                                          <p:spTgt spid="8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fade">
                                      <p:cBhvr>
                                        <p:cTn id="60" dur="500"/>
                                        <p:tgtEl>
                                          <p:spTgt spid="8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fade">
                                      <p:cBhvr>
                                        <p:cTn id="63" dur="500"/>
                                        <p:tgtEl>
                                          <p:spTgt spid="1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fade">
                                      <p:cBhvr>
                                        <p:cTn id="71" dur="500"/>
                                        <p:tgtEl>
                                          <p:spTgt spid="85"/>
                                        </p:tgtEl>
                                      </p:cBhvr>
                                    </p:animEffect>
                                  </p:childTnLst>
                                </p:cTn>
                              </p:par>
                              <p:par>
                                <p:cTn id="72" presetID="10" presetClass="entr" presetSubtype="0" fill="hold" nodeType="with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1"/>
                                        </p:tgtEl>
                                        <p:attrNameLst>
                                          <p:attrName>style.visibility</p:attrName>
                                        </p:attrNameLst>
                                      </p:cBhvr>
                                      <p:to>
                                        <p:strVal val="visible"/>
                                      </p:to>
                                    </p:set>
                                    <p:animEffect transition="in" filter="fade">
                                      <p:cBhvr>
                                        <p:cTn id="82" dur="500"/>
                                        <p:tgtEl>
                                          <p:spTgt spid="91"/>
                                        </p:tgtEl>
                                      </p:cBhvr>
                                    </p:animEffect>
                                  </p:childTnLst>
                                </p:cTn>
                              </p:par>
                              <p:par>
                                <p:cTn id="83" presetID="10"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fade">
                                      <p:cBhvr>
                                        <p:cTn id="8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0"/>
      <p:bldP spid="11" grpId="0" animBg="1"/>
      <p:bldP spid="14" grpId="0" animBg="1"/>
      <p:bldP spid="20" grpId="0"/>
      <p:bldP spid="69" grpId="0"/>
      <p:bldP spid="79" grpId="0"/>
      <p:bldP spid="80" grpId="0"/>
      <p:bldP spid="81" grpId="0" animBg="1"/>
      <p:bldP spid="82" grpId="0" animBg="1"/>
      <p:bldP spid="84" grpId="0" animBg="1"/>
      <p:bldP spid="85" grpId="0" animBg="1"/>
      <p:bldP spid="89" grpId="0"/>
      <p:bldP spid="98" grpId="0"/>
      <p:bldP spid="102" grpId="0" animBg="1"/>
      <p:bldP spid="12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2F1369-880B-AD2F-F12A-FC381DD87D42}"/>
              </a:ext>
            </a:extLst>
          </p:cNvPr>
          <p:cNvGrpSpPr/>
          <p:nvPr/>
        </p:nvGrpSpPr>
        <p:grpSpPr>
          <a:xfrm>
            <a:off x="-961568" y="4897420"/>
            <a:ext cx="798044" cy="769664"/>
            <a:chOff x="301291" y="4696457"/>
            <a:chExt cx="798044" cy="769664"/>
          </a:xfrm>
        </p:grpSpPr>
        <p:sp>
          <p:nvSpPr>
            <p:cNvPr id="3" name="Flowchart: Connector 2">
              <a:extLst>
                <a:ext uri="{FF2B5EF4-FFF2-40B4-BE49-F238E27FC236}">
                  <a16:creationId xmlns:a16="http://schemas.microsoft.com/office/drawing/2014/main" id="{C9A6F9FD-B479-F3E5-D13C-CE8477A58730}"/>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Bullseye">
              <a:extLst>
                <a:ext uri="{FF2B5EF4-FFF2-40B4-BE49-F238E27FC236}">
                  <a16:creationId xmlns:a16="http://schemas.microsoft.com/office/drawing/2014/main" id="{90102292-405D-8B24-4465-7EFD0B83E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10" name="Group 9">
            <a:extLst>
              <a:ext uri="{FF2B5EF4-FFF2-40B4-BE49-F238E27FC236}">
                <a16:creationId xmlns:a16="http://schemas.microsoft.com/office/drawing/2014/main" id="{B71DED03-FA0F-7CBB-0402-E78DF8C8FE4E}"/>
              </a:ext>
            </a:extLst>
          </p:cNvPr>
          <p:cNvGrpSpPr/>
          <p:nvPr/>
        </p:nvGrpSpPr>
        <p:grpSpPr>
          <a:xfrm>
            <a:off x="-961568" y="5936143"/>
            <a:ext cx="798044" cy="769664"/>
            <a:chOff x="301290" y="5684897"/>
            <a:chExt cx="798044" cy="769664"/>
          </a:xfrm>
        </p:grpSpPr>
        <p:sp>
          <p:nvSpPr>
            <p:cNvPr id="12" name="Flowchart: Connector 11">
              <a:extLst>
                <a:ext uri="{FF2B5EF4-FFF2-40B4-BE49-F238E27FC236}">
                  <a16:creationId xmlns:a16="http://schemas.microsoft.com/office/drawing/2014/main" id="{9448AA9D-467A-5521-3D61-C7A26AFA368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6E4471B-D1E3-9E82-C541-84E372FBB33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5" name="Group 14">
            <a:extLst>
              <a:ext uri="{FF2B5EF4-FFF2-40B4-BE49-F238E27FC236}">
                <a16:creationId xmlns:a16="http://schemas.microsoft.com/office/drawing/2014/main" id="{998F2828-BF90-2F2C-8C2B-CC801E543331}"/>
              </a:ext>
            </a:extLst>
          </p:cNvPr>
          <p:cNvGrpSpPr/>
          <p:nvPr/>
        </p:nvGrpSpPr>
        <p:grpSpPr>
          <a:xfrm>
            <a:off x="-914344" y="3908361"/>
            <a:ext cx="720000" cy="720000"/>
            <a:chOff x="301291" y="3766994"/>
            <a:chExt cx="720000" cy="720000"/>
          </a:xfrm>
        </p:grpSpPr>
        <p:sp>
          <p:nvSpPr>
            <p:cNvPr id="17" name="Flowchart: Connector 16">
              <a:extLst>
                <a:ext uri="{FF2B5EF4-FFF2-40B4-BE49-F238E27FC236}">
                  <a16:creationId xmlns:a16="http://schemas.microsoft.com/office/drawing/2014/main" id="{7D8369AE-8AD5-997D-92E1-99F954C8392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EA6E2C60-38AA-0A4A-5065-36DC1AD713D2}"/>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28" name="Group 27">
            <a:extLst>
              <a:ext uri="{FF2B5EF4-FFF2-40B4-BE49-F238E27FC236}">
                <a16:creationId xmlns:a16="http://schemas.microsoft.com/office/drawing/2014/main" id="{5D689242-F5B2-29F9-3C06-09D2245328C1}"/>
              </a:ext>
            </a:extLst>
          </p:cNvPr>
          <p:cNvGrpSpPr/>
          <p:nvPr/>
        </p:nvGrpSpPr>
        <p:grpSpPr>
          <a:xfrm rot="5400000">
            <a:off x="-9134639" y="2071095"/>
            <a:ext cx="19558000" cy="1288730"/>
            <a:chOff x="-4571136" y="3373465"/>
            <a:chExt cx="19558000" cy="1288730"/>
          </a:xfrm>
        </p:grpSpPr>
        <p:sp>
          <p:nvSpPr>
            <p:cNvPr id="38" name="Rectangle 37">
              <a:extLst>
                <a:ext uri="{FF2B5EF4-FFF2-40B4-BE49-F238E27FC236}">
                  <a16:creationId xmlns:a16="http://schemas.microsoft.com/office/drawing/2014/main" id="{B7BB588F-427C-4E42-5ACA-E2B2D7BBD5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9" name="Isosceles Triangle 63">
              <a:extLst>
                <a:ext uri="{FF2B5EF4-FFF2-40B4-BE49-F238E27FC236}">
                  <a16:creationId xmlns:a16="http://schemas.microsoft.com/office/drawing/2014/main" id="{446A1C9B-8C44-771F-9610-120C2B9B022A}"/>
                </a:ext>
              </a:extLst>
            </p:cNvPr>
            <p:cNvSpPr/>
            <p:nvPr/>
          </p:nvSpPr>
          <p:spPr bwMode="white">
            <a:xfrm flipV="1">
              <a:off x="42307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0" name="Graphic 39" descr="Person with idea">
            <a:hlinkClick r:id="rId6" action="ppaction://hlinksldjump"/>
            <a:extLst>
              <a:ext uri="{FF2B5EF4-FFF2-40B4-BE49-F238E27FC236}">
                <a16:creationId xmlns:a16="http://schemas.microsoft.com/office/drawing/2014/main" id="{88728890-2864-7C4A-3E0C-93FD9E39B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54" y="230588"/>
            <a:ext cx="662102" cy="662102"/>
          </a:xfrm>
          <a:prstGeom prst="rect">
            <a:avLst/>
          </a:prstGeom>
        </p:spPr>
      </p:pic>
      <p:pic>
        <p:nvPicPr>
          <p:cNvPr id="41" name="Graphic 40" descr="Bullseye">
            <a:hlinkClick r:id="rId9" action="ppaction://hlinksldjump"/>
            <a:extLst>
              <a:ext uri="{FF2B5EF4-FFF2-40B4-BE49-F238E27FC236}">
                <a16:creationId xmlns:a16="http://schemas.microsoft.com/office/drawing/2014/main" id="{9B096AA8-D60C-043F-0840-151869979F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947" y="5003370"/>
            <a:ext cx="570744" cy="584932"/>
          </a:xfrm>
          <a:prstGeom prst="rect">
            <a:avLst/>
          </a:prstGeom>
        </p:spPr>
      </p:pic>
      <p:pic>
        <p:nvPicPr>
          <p:cNvPr id="43" name="Picture 42">
            <a:hlinkClick r:id="rId12" action="ppaction://hlinksldjump"/>
            <a:extLst>
              <a:ext uri="{FF2B5EF4-FFF2-40B4-BE49-F238E27FC236}">
                <a16:creationId xmlns:a16="http://schemas.microsoft.com/office/drawing/2014/main" id="{0BAC5224-B0AF-1A53-3CC3-B5AA9F82D94A}"/>
              </a:ext>
            </a:extLst>
          </p:cNvPr>
          <p:cNvPicPr>
            <a:picLocks noChangeAspect="1"/>
          </p:cNvPicPr>
          <p:nvPr/>
        </p:nvPicPr>
        <p:blipFill>
          <a:blip r:embed="rId13">
            <a:duotone>
              <a:prstClr val="black"/>
              <a:prstClr val="white">
                <a:tint val="45000"/>
                <a:satMod val="400000"/>
              </a:prstClr>
            </a:duotone>
            <a:extLst>
              <a:ext uri="{BEBA8EAE-BF5A-486C-A8C5-ECC9F3942E4B}">
                <a14:imgProps xmlns:a14="http://schemas.microsoft.com/office/drawing/2010/main">
                  <a14:imgLayer r:embed="rId1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44" name="Picture 43">
            <a:hlinkClick r:id="rId15" action="ppaction://hlinksldjump"/>
            <a:extLst>
              <a:ext uri="{FF2B5EF4-FFF2-40B4-BE49-F238E27FC236}">
                <a16:creationId xmlns:a16="http://schemas.microsoft.com/office/drawing/2014/main" id="{6D3118F5-0DA3-14E4-EAE9-40671CAA1541}"/>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45" name="Picture 44">
            <a:hlinkClick r:id="rId18" action="ppaction://hlinksldjump"/>
            <a:extLst>
              <a:ext uri="{FF2B5EF4-FFF2-40B4-BE49-F238E27FC236}">
                <a16:creationId xmlns:a16="http://schemas.microsoft.com/office/drawing/2014/main" id="{D39DCDEE-0DA9-26AE-010B-0D7304416FD4}"/>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6" name="Group 45">
            <a:extLst>
              <a:ext uri="{FF2B5EF4-FFF2-40B4-BE49-F238E27FC236}">
                <a16:creationId xmlns:a16="http://schemas.microsoft.com/office/drawing/2014/main" id="{414DBF2C-196E-F9D8-345F-122F5E9371AB}"/>
              </a:ext>
            </a:extLst>
          </p:cNvPr>
          <p:cNvGrpSpPr/>
          <p:nvPr/>
        </p:nvGrpSpPr>
        <p:grpSpPr>
          <a:xfrm>
            <a:off x="-945249" y="3069000"/>
            <a:ext cx="720000" cy="720000"/>
            <a:chOff x="301291" y="2837531"/>
            <a:chExt cx="720000" cy="720000"/>
          </a:xfrm>
          <a:solidFill>
            <a:schemeClr val="bg1"/>
          </a:solidFill>
        </p:grpSpPr>
        <p:sp>
          <p:nvSpPr>
            <p:cNvPr id="47" name="Flowchart: Connector 46">
              <a:extLst>
                <a:ext uri="{FF2B5EF4-FFF2-40B4-BE49-F238E27FC236}">
                  <a16:creationId xmlns:a16="http://schemas.microsoft.com/office/drawing/2014/main" id="{17891891-7E36-1755-F674-56F4257FFC69}"/>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D8080E43-4ABB-3A12-E2D4-74231528CC6B}"/>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49" name="Group 48">
            <a:extLst>
              <a:ext uri="{FF2B5EF4-FFF2-40B4-BE49-F238E27FC236}">
                <a16:creationId xmlns:a16="http://schemas.microsoft.com/office/drawing/2014/main" id="{08217375-D8B7-BA89-2B7E-8D43E2F0725F}"/>
              </a:ext>
            </a:extLst>
          </p:cNvPr>
          <p:cNvGrpSpPr/>
          <p:nvPr/>
        </p:nvGrpSpPr>
        <p:grpSpPr>
          <a:xfrm>
            <a:off x="-895807" y="230588"/>
            <a:ext cx="798044" cy="769664"/>
            <a:chOff x="301290" y="19504"/>
            <a:chExt cx="798044" cy="769664"/>
          </a:xfrm>
        </p:grpSpPr>
        <p:sp>
          <p:nvSpPr>
            <p:cNvPr id="50" name="Flowchart: Connector 49">
              <a:extLst>
                <a:ext uri="{FF2B5EF4-FFF2-40B4-BE49-F238E27FC236}">
                  <a16:creationId xmlns:a16="http://schemas.microsoft.com/office/drawing/2014/main" id="{149116E6-610D-1691-6CAF-90703434E3A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1" name="Graphic 50" descr="Person with idea">
              <a:extLst>
                <a:ext uri="{FF2B5EF4-FFF2-40B4-BE49-F238E27FC236}">
                  <a16:creationId xmlns:a16="http://schemas.microsoft.com/office/drawing/2014/main" id="{C3A7B626-A617-15E7-4321-2F92505077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0010" y="85198"/>
              <a:ext cx="662102" cy="662102"/>
            </a:xfrm>
            <a:prstGeom prst="rect">
              <a:avLst/>
            </a:prstGeom>
          </p:spPr>
        </p:pic>
      </p:grpSp>
      <p:pic>
        <p:nvPicPr>
          <p:cNvPr id="52" name="Picture 51">
            <a:hlinkClick r:id="rId12" action="ppaction://hlinksldjump"/>
            <a:extLst>
              <a:ext uri="{FF2B5EF4-FFF2-40B4-BE49-F238E27FC236}">
                <a16:creationId xmlns:a16="http://schemas.microsoft.com/office/drawing/2014/main" id="{BFE97A99-24EC-4F62-A9D7-46B7E312B9DF}"/>
              </a:ext>
            </a:extLst>
          </p:cNvPr>
          <p:cNvPicPr>
            <a:picLocks noChangeAspect="1"/>
          </p:cNvPicPr>
          <p:nvPr/>
        </p:nvPicPr>
        <p:blipFill>
          <a:blip r:embed="rId21">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53" name="Graphic 52" descr="Person with idea">
            <a:hlinkClick r:id="rId24" action="ppaction://hlinksldjump"/>
            <a:extLst>
              <a:ext uri="{FF2B5EF4-FFF2-40B4-BE49-F238E27FC236}">
                <a16:creationId xmlns:a16="http://schemas.microsoft.com/office/drawing/2014/main" id="{53A7C870-656C-5D05-F333-C8E7FE8CAA6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7327" y="222553"/>
            <a:ext cx="662102" cy="662102"/>
          </a:xfrm>
          <a:prstGeom prst="rect">
            <a:avLst/>
          </a:prstGeom>
        </p:spPr>
      </p:pic>
      <p:grpSp>
        <p:nvGrpSpPr>
          <p:cNvPr id="54" name="Group 53">
            <a:extLst>
              <a:ext uri="{FF2B5EF4-FFF2-40B4-BE49-F238E27FC236}">
                <a16:creationId xmlns:a16="http://schemas.microsoft.com/office/drawing/2014/main" id="{6EAB7851-6ECD-281D-D371-0E5250C4BB88}"/>
              </a:ext>
            </a:extLst>
          </p:cNvPr>
          <p:cNvGrpSpPr/>
          <p:nvPr/>
        </p:nvGrpSpPr>
        <p:grpSpPr>
          <a:xfrm>
            <a:off x="-882656" y="1163355"/>
            <a:ext cx="798044" cy="769664"/>
            <a:chOff x="301290" y="924642"/>
            <a:chExt cx="798044" cy="769664"/>
          </a:xfrm>
        </p:grpSpPr>
        <p:sp>
          <p:nvSpPr>
            <p:cNvPr id="55" name="Flowchart: Connector 54">
              <a:extLst>
                <a:ext uri="{FF2B5EF4-FFF2-40B4-BE49-F238E27FC236}">
                  <a16:creationId xmlns:a16="http://schemas.microsoft.com/office/drawing/2014/main" id="{BB01CA52-8D52-E20E-6528-5D34102F059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A637D920-A80F-3D14-00EB-B2513560F374}"/>
                </a:ext>
              </a:extLst>
            </p:cNvPr>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7" name="Group 6">
            <a:extLst>
              <a:ext uri="{FF2B5EF4-FFF2-40B4-BE49-F238E27FC236}">
                <a16:creationId xmlns:a16="http://schemas.microsoft.com/office/drawing/2014/main" id="{A5A02AAD-CCD5-A616-C238-01D0224349FA}"/>
              </a:ext>
            </a:extLst>
          </p:cNvPr>
          <p:cNvGrpSpPr/>
          <p:nvPr/>
        </p:nvGrpSpPr>
        <p:grpSpPr>
          <a:xfrm>
            <a:off x="849386" y="2088779"/>
            <a:ext cx="720000" cy="720000"/>
            <a:chOff x="301291" y="1887193"/>
            <a:chExt cx="720000" cy="720000"/>
          </a:xfrm>
        </p:grpSpPr>
        <p:sp>
          <p:nvSpPr>
            <p:cNvPr id="8" name="Flowchart: Connector 7">
              <a:extLst>
                <a:ext uri="{FF2B5EF4-FFF2-40B4-BE49-F238E27FC236}">
                  <a16:creationId xmlns:a16="http://schemas.microsoft.com/office/drawing/2014/main" id="{E81D1130-F526-3284-CA4F-C0D6A1AAE7F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hlinkClick r:id="rId28" action="ppaction://hlinksldjump"/>
              <a:extLst>
                <a:ext uri="{FF2B5EF4-FFF2-40B4-BE49-F238E27FC236}">
                  <a16:creationId xmlns:a16="http://schemas.microsoft.com/office/drawing/2014/main" id="{E0686E62-DC8F-AAD9-3AED-801B776EC247}"/>
                </a:ext>
              </a:extLst>
            </p:cNvPr>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pic>
        <p:nvPicPr>
          <p:cNvPr id="57" name="Picture 56">
            <a:hlinkClick r:id="rId30" action="ppaction://hlinksldjump"/>
            <a:extLst>
              <a:ext uri="{FF2B5EF4-FFF2-40B4-BE49-F238E27FC236}">
                <a16:creationId xmlns:a16="http://schemas.microsoft.com/office/drawing/2014/main" id="{1AB02037-71A1-3B85-6816-29F6415D6C31}"/>
              </a:ext>
            </a:extLst>
          </p:cNvPr>
          <p:cNvPicPr>
            <a:picLocks noChangeAspect="1"/>
          </p:cNvPicPr>
          <p:nvPr/>
        </p:nvPicPr>
        <p:blipFill>
          <a:blip r:embed="rId31">
            <a:duotone>
              <a:prstClr val="black"/>
              <a:schemeClr val="tx1">
                <a:lumMod val="65000"/>
                <a:lumOff val="35000"/>
                <a:tint val="45000"/>
                <a:satMod val="400000"/>
              </a:schemeClr>
            </a:duotone>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382370" y="1240835"/>
            <a:ext cx="461320" cy="461320"/>
          </a:xfrm>
          <a:prstGeom prst="rect">
            <a:avLst/>
          </a:prstGeom>
        </p:spPr>
      </p:pic>
      <p:grpSp>
        <p:nvGrpSpPr>
          <p:cNvPr id="127" name="Group 126">
            <a:extLst>
              <a:ext uri="{FF2B5EF4-FFF2-40B4-BE49-F238E27FC236}">
                <a16:creationId xmlns:a16="http://schemas.microsoft.com/office/drawing/2014/main" id="{B3D8325B-99D8-6DE4-DA9C-029828344558}"/>
              </a:ext>
            </a:extLst>
          </p:cNvPr>
          <p:cNvGrpSpPr/>
          <p:nvPr/>
        </p:nvGrpSpPr>
        <p:grpSpPr>
          <a:xfrm>
            <a:off x="6896763" y="872272"/>
            <a:ext cx="5052800" cy="5640235"/>
            <a:chOff x="6896763" y="872272"/>
            <a:chExt cx="5052800" cy="5640235"/>
          </a:xfrm>
          <a:effectLst>
            <a:outerShdw blurRad="50800" dist="38100" dir="8100000" algn="tr" rotWithShape="0">
              <a:prstClr val="black">
                <a:alpha val="62000"/>
              </a:prstClr>
            </a:outerShdw>
          </a:effectLst>
        </p:grpSpPr>
        <p:pic>
          <p:nvPicPr>
            <p:cNvPr id="70" name="Picture 2" descr="Leather Book Texture Images - Free Download on Freepik">
              <a:extLst>
                <a:ext uri="{FF2B5EF4-FFF2-40B4-BE49-F238E27FC236}">
                  <a16:creationId xmlns:a16="http://schemas.microsoft.com/office/drawing/2014/main" id="{794D0400-7D2A-85C6-2B4F-033F72B41E0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6603045" y="1165990"/>
              <a:ext cx="5640235" cy="5052800"/>
            </a:xfrm>
            <a:prstGeom prst="rect">
              <a:avLst/>
            </a:prstGeom>
            <a:noFill/>
            <a:ln w="28575">
              <a:noFill/>
            </a:ln>
            <a:scene3d>
              <a:camera prst="orthographicFront"/>
              <a:lightRig rig="threePt" dir="t"/>
            </a:scene3d>
            <a:sp3d>
              <a:bevelT w="50800" prst="relaxedInset"/>
            </a:sp3d>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C75F0C8-BF34-1D6C-F52F-7FED6CE58908}"/>
                </a:ext>
              </a:extLst>
            </p:cNvPr>
            <p:cNvSpPr/>
            <p:nvPr/>
          </p:nvSpPr>
          <p:spPr>
            <a:xfrm>
              <a:off x="6984513" y="100025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A56B01C0-A542-341B-30D9-044779B3C3DF}"/>
                </a:ext>
              </a:extLst>
            </p:cNvPr>
            <p:cNvSpPr/>
            <p:nvPr/>
          </p:nvSpPr>
          <p:spPr>
            <a:xfrm>
              <a:off x="6982598" y="142534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A1BB06C-BF5B-2EBF-BC6C-4AC18ADC38B7}"/>
                </a:ext>
              </a:extLst>
            </p:cNvPr>
            <p:cNvSpPr/>
            <p:nvPr/>
          </p:nvSpPr>
          <p:spPr>
            <a:xfrm>
              <a:off x="6980683" y="185043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28255B9E-AF85-A0E8-2849-46AACB2A5534}"/>
                </a:ext>
              </a:extLst>
            </p:cNvPr>
            <p:cNvSpPr/>
            <p:nvPr/>
          </p:nvSpPr>
          <p:spPr>
            <a:xfrm>
              <a:off x="6978768" y="227552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F88C19A-AE54-7CBF-A1AE-D0655E7342D9}"/>
                </a:ext>
              </a:extLst>
            </p:cNvPr>
            <p:cNvSpPr/>
            <p:nvPr/>
          </p:nvSpPr>
          <p:spPr>
            <a:xfrm>
              <a:off x="6976853" y="270061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8C30E80-77F8-9F79-7456-5225918E8A0E}"/>
                </a:ext>
              </a:extLst>
            </p:cNvPr>
            <p:cNvSpPr/>
            <p:nvPr/>
          </p:nvSpPr>
          <p:spPr>
            <a:xfrm>
              <a:off x="6974938" y="312570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39D6B91C-8478-6404-9247-6F34FF6E3D65}"/>
                </a:ext>
              </a:extLst>
            </p:cNvPr>
            <p:cNvSpPr/>
            <p:nvPr/>
          </p:nvSpPr>
          <p:spPr>
            <a:xfrm>
              <a:off x="6973023" y="355079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D98D5D73-D5DB-706A-9206-DE8863979351}"/>
                </a:ext>
              </a:extLst>
            </p:cNvPr>
            <p:cNvSpPr/>
            <p:nvPr/>
          </p:nvSpPr>
          <p:spPr>
            <a:xfrm>
              <a:off x="6971108" y="397588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C5D7442C-A2BA-72BB-A2CE-A8A54034CED5}"/>
                </a:ext>
              </a:extLst>
            </p:cNvPr>
            <p:cNvSpPr/>
            <p:nvPr/>
          </p:nvSpPr>
          <p:spPr>
            <a:xfrm>
              <a:off x="6969193" y="440098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D428CDCF-1838-FE09-4224-C12CACFA9C16}"/>
                </a:ext>
              </a:extLst>
            </p:cNvPr>
            <p:cNvSpPr/>
            <p:nvPr/>
          </p:nvSpPr>
          <p:spPr>
            <a:xfrm>
              <a:off x="6967278" y="482607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D1D849FD-C1E6-A1D9-03AD-1DB8B0E4C732}"/>
                </a:ext>
              </a:extLst>
            </p:cNvPr>
            <p:cNvSpPr/>
            <p:nvPr/>
          </p:nvSpPr>
          <p:spPr>
            <a:xfrm>
              <a:off x="6965363" y="525116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C5134FE8-D711-C743-A918-CCF2DCF1F357}"/>
                </a:ext>
              </a:extLst>
            </p:cNvPr>
            <p:cNvSpPr/>
            <p:nvPr/>
          </p:nvSpPr>
          <p:spPr>
            <a:xfrm>
              <a:off x="6963448" y="56762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34EDC03-3C35-8870-01C7-11A8500BEB68}"/>
                </a:ext>
              </a:extLst>
            </p:cNvPr>
            <p:cNvSpPr/>
            <p:nvPr/>
          </p:nvSpPr>
          <p:spPr>
            <a:xfrm>
              <a:off x="6961533" y="61013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id="{6E833A2B-EFA4-B119-BD4E-8EF5BF4DB63B}"/>
              </a:ext>
            </a:extLst>
          </p:cNvPr>
          <p:cNvGrpSpPr/>
          <p:nvPr/>
        </p:nvGrpSpPr>
        <p:grpSpPr>
          <a:xfrm>
            <a:off x="1800088" y="859571"/>
            <a:ext cx="5052800" cy="5652935"/>
            <a:chOff x="1800088" y="859571"/>
            <a:chExt cx="5052800" cy="5652935"/>
          </a:xfrm>
          <a:effectLst>
            <a:outerShdw blurRad="50800" dist="38100" dir="8100000" algn="tr" rotWithShape="0">
              <a:prstClr val="black">
                <a:alpha val="62000"/>
              </a:prstClr>
            </a:outerShdw>
          </a:effectLst>
        </p:grpSpPr>
        <p:pic>
          <p:nvPicPr>
            <p:cNvPr id="3074" name="Picture 2" descr="Leather Book Texture Images - Free Download on Freepik">
              <a:extLst>
                <a:ext uri="{FF2B5EF4-FFF2-40B4-BE49-F238E27FC236}">
                  <a16:creationId xmlns:a16="http://schemas.microsoft.com/office/drawing/2014/main" id="{92E511CA-4F62-9EF0-31EC-DC1EB54E336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1500020" y="1159639"/>
              <a:ext cx="5652935" cy="5052800"/>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01EDA7DC-9D32-2DC4-2CC5-B601AE87C531}"/>
                </a:ext>
              </a:extLst>
            </p:cNvPr>
            <p:cNvSpPr/>
            <p:nvPr/>
          </p:nvSpPr>
          <p:spPr>
            <a:xfrm>
              <a:off x="6430229" y="9875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D4C30EA3-9179-4F1D-607A-F99F9F24A66D}"/>
                </a:ext>
              </a:extLst>
            </p:cNvPr>
            <p:cNvSpPr/>
            <p:nvPr/>
          </p:nvSpPr>
          <p:spPr>
            <a:xfrm>
              <a:off x="6428314" y="14126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a:extLst>
                <a:ext uri="{FF2B5EF4-FFF2-40B4-BE49-F238E27FC236}">
                  <a16:creationId xmlns:a16="http://schemas.microsoft.com/office/drawing/2014/main" id="{BCD0263A-DED4-DE2B-1ECE-243B01B96612}"/>
                </a:ext>
              </a:extLst>
            </p:cNvPr>
            <p:cNvSpPr/>
            <p:nvPr/>
          </p:nvSpPr>
          <p:spPr>
            <a:xfrm>
              <a:off x="6426399" y="183773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F575EAE0-742B-992A-8340-26FC466C2473}"/>
                </a:ext>
              </a:extLst>
            </p:cNvPr>
            <p:cNvSpPr/>
            <p:nvPr/>
          </p:nvSpPr>
          <p:spPr>
            <a:xfrm>
              <a:off x="6424484" y="226282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FC3967B7-416E-77CD-03B4-C5A7AE15F967}"/>
                </a:ext>
              </a:extLst>
            </p:cNvPr>
            <p:cNvSpPr/>
            <p:nvPr/>
          </p:nvSpPr>
          <p:spPr>
            <a:xfrm>
              <a:off x="6422569" y="268791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E067C882-951D-84BA-357D-3BF3CB75764A}"/>
                </a:ext>
              </a:extLst>
            </p:cNvPr>
            <p:cNvSpPr/>
            <p:nvPr/>
          </p:nvSpPr>
          <p:spPr>
            <a:xfrm>
              <a:off x="6420654" y="311300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a:extLst>
                <a:ext uri="{FF2B5EF4-FFF2-40B4-BE49-F238E27FC236}">
                  <a16:creationId xmlns:a16="http://schemas.microsoft.com/office/drawing/2014/main" id="{13FBBA48-B102-409A-B740-C50700645ACB}"/>
                </a:ext>
              </a:extLst>
            </p:cNvPr>
            <p:cNvSpPr/>
            <p:nvPr/>
          </p:nvSpPr>
          <p:spPr>
            <a:xfrm>
              <a:off x="6418739" y="353809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6DDE14CD-C460-79B3-E692-97BC5C82EE6D}"/>
                </a:ext>
              </a:extLst>
            </p:cNvPr>
            <p:cNvSpPr/>
            <p:nvPr/>
          </p:nvSpPr>
          <p:spPr>
            <a:xfrm>
              <a:off x="6416824" y="396319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a16="http://schemas.microsoft.com/office/drawing/2014/main" id="{44EA70AD-5A55-FE7B-FE43-1130CC25D8AE}"/>
                </a:ext>
              </a:extLst>
            </p:cNvPr>
            <p:cNvSpPr/>
            <p:nvPr/>
          </p:nvSpPr>
          <p:spPr>
            <a:xfrm>
              <a:off x="6414909" y="438828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9E1BE20D-2A7C-D15B-05D8-332BFDD74ECE}"/>
                </a:ext>
              </a:extLst>
            </p:cNvPr>
            <p:cNvSpPr/>
            <p:nvPr/>
          </p:nvSpPr>
          <p:spPr>
            <a:xfrm>
              <a:off x="6412994" y="481337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4F3D3F21-68B9-AC6A-27E3-72D2A0218D1C}"/>
                </a:ext>
              </a:extLst>
            </p:cNvPr>
            <p:cNvSpPr/>
            <p:nvPr/>
          </p:nvSpPr>
          <p:spPr>
            <a:xfrm>
              <a:off x="6411079" y="523846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F9348BFB-AA61-D40D-BAA0-2AB25831DC4F}"/>
                </a:ext>
              </a:extLst>
            </p:cNvPr>
            <p:cNvSpPr/>
            <p:nvPr/>
          </p:nvSpPr>
          <p:spPr>
            <a:xfrm>
              <a:off x="6409164" y="566355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id="{931CC184-A2A3-89CA-91AB-A0DCC589F106}"/>
                </a:ext>
              </a:extLst>
            </p:cNvPr>
            <p:cNvSpPr/>
            <p:nvPr/>
          </p:nvSpPr>
          <p:spPr>
            <a:xfrm>
              <a:off x="6407249" y="608864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Block Arc 124">
            <a:extLst>
              <a:ext uri="{FF2B5EF4-FFF2-40B4-BE49-F238E27FC236}">
                <a16:creationId xmlns:a16="http://schemas.microsoft.com/office/drawing/2014/main" id="{6562300C-A5B8-BF36-177F-F8FF2B8D398B}"/>
              </a:ext>
            </a:extLst>
          </p:cNvPr>
          <p:cNvSpPr/>
          <p:nvPr/>
        </p:nvSpPr>
        <p:spPr>
          <a:xfrm>
            <a:off x="6508990" y="81229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4" name="Block Arc 1023">
            <a:extLst>
              <a:ext uri="{FF2B5EF4-FFF2-40B4-BE49-F238E27FC236}">
                <a16:creationId xmlns:a16="http://schemas.microsoft.com/office/drawing/2014/main" id="{C91E2065-7DC6-0A8D-67A9-DDA3F155D025}"/>
              </a:ext>
            </a:extLst>
          </p:cNvPr>
          <p:cNvSpPr/>
          <p:nvPr/>
        </p:nvSpPr>
        <p:spPr>
          <a:xfrm>
            <a:off x="6523163" y="127304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5" name="Block Arc 1024">
            <a:extLst>
              <a:ext uri="{FF2B5EF4-FFF2-40B4-BE49-F238E27FC236}">
                <a16:creationId xmlns:a16="http://schemas.microsoft.com/office/drawing/2014/main" id="{839E3371-7BBA-3A7A-C062-86383E1351F7}"/>
              </a:ext>
            </a:extLst>
          </p:cNvPr>
          <p:cNvSpPr/>
          <p:nvPr/>
        </p:nvSpPr>
        <p:spPr>
          <a:xfrm>
            <a:off x="6473542" y="175505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6" name="Block Arc 1025">
            <a:extLst>
              <a:ext uri="{FF2B5EF4-FFF2-40B4-BE49-F238E27FC236}">
                <a16:creationId xmlns:a16="http://schemas.microsoft.com/office/drawing/2014/main" id="{C824AC98-96B3-60AD-0FD7-F752749219F0}"/>
              </a:ext>
            </a:extLst>
          </p:cNvPr>
          <p:cNvSpPr/>
          <p:nvPr/>
        </p:nvSpPr>
        <p:spPr>
          <a:xfrm>
            <a:off x="6487715" y="216263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7" name="Block Arc 1026">
            <a:extLst>
              <a:ext uri="{FF2B5EF4-FFF2-40B4-BE49-F238E27FC236}">
                <a16:creationId xmlns:a16="http://schemas.microsoft.com/office/drawing/2014/main" id="{EF031155-FBA7-39DA-F82D-496E827F6DD8}"/>
              </a:ext>
            </a:extLst>
          </p:cNvPr>
          <p:cNvSpPr/>
          <p:nvPr/>
        </p:nvSpPr>
        <p:spPr>
          <a:xfrm>
            <a:off x="6480624" y="2602119"/>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8" name="Block Arc 1027">
            <a:extLst>
              <a:ext uri="{FF2B5EF4-FFF2-40B4-BE49-F238E27FC236}">
                <a16:creationId xmlns:a16="http://schemas.microsoft.com/office/drawing/2014/main" id="{5C90114A-39DE-4F21-23D7-1DE5C59CE711}"/>
              </a:ext>
            </a:extLst>
          </p:cNvPr>
          <p:cNvSpPr/>
          <p:nvPr/>
        </p:nvSpPr>
        <p:spPr>
          <a:xfrm>
            <a:off x="6473533" y="304160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9" name="Block Arc 1028">
            <a:extLst>
              <a:ext uri="{FF2B5EF4-FFF2-40B4-BE49-F238E27FC236}">
                <a16:creationId xmlns:a16="http://schemas.microsoft.com/office/drawing/2014/main" id="{7C6B12B6-7A4C-8131-9DA1-92125B696C9B}"/>
              </a:ext>
            </a:extLst>
          </p:cNvPr>
          <p:cNvSpPr/>
          <p:nvPr/>
        </p:nvSpPr>
        <p:spPr>
          <a:xfrm>
            <a:off x="6466442" y="3481081"/>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0" name="Block Arc 1029">
            <a:extLst>
              <a:ext uri="{FF2B5EF4-FFF2-40B4-BE49-F238E27FC236}">
                <a16:creationId xmlns:a16="http://schemas.microsoft.com/office/drawing/2014/main" id="{D760442F-7859-2083-286D-AF23E62BDCAA}"/>
              </a:ext>
            </a:extLst>
          </p:cNvPr>
          <p:cNvSpPr/>
          <p:nvPr/>
        </p:nvSpPr>
        <p:spPr>
          <a:xfrm>
            <a:off x="6459351" y="3920562"/>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1" name="Block Arc 1030">
            <a:extLst>
              <a:ext uri="{FF2B5EF4-FFF2-40B4-BE49-F238E27FC236}">
                <a16:creationId xmlns:a16="http://schemas.microsoft.com/office/drawing/2014/main" id="{9CE1AC07-D8C8-C62A-183A-CB46D0D6DC0A}"/>
              </a:ext>
            </a:extLst>
          </p:cNvPr>
          <p:cNvSpPr/>
          <p:nvPr/>
        </p:nvSpPr>
        <p:spPr>
          <a:xfrm>
            <a:off x="6452260" y="4360043"/>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3" name="Block Arc 1032">
            <a:extLst>
              <a:ext uri="{FF2B5EF4-FFF2-40B4-BE49-F238E27FC236}">
                <a16:creationId xmlns:a16="http://schemas.microsoft.com/office/drawing/2014/main" id="{F43C1BC3-4143-F0A9-874D-2CF46403E60B}"/>
              </a:ext>
            </a:extLst>
          </p:cNvPr>
          <p:cNvSpPr/>
          <p:nvPr/>
        </p:nvSpPr>
        <p:spPr>
          <a:xfrm>
            <a:off x="6445169" y="479952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4" name="Block Arc 1033">
            <a:extLst>
              <a:ext uri="{FF2B5EF4-FFF2-40B4-BE49-F238E27FC236}">
                <a16:creationId xmlns:a16="http://schemas.microsoft.com/office/drawing/2014/main" id="{4E47159D-D163-3B08-48F5-52644045932B}"/>
              </a:ext>
            </a:extLst>
          </p:cNvPr>
          <p:cNvSpPr/>
          <p:nvPr/>
        </p:nvSpPr>
        <p:spPr>
          <a:xfrm>
            <a:off x="6438078" y="5239005"/>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5" name="Block Arc 1034">
            <a:extLst>
              <a:ext uri="{FF2B5EF4-FFF2-40B4-BE49-F238E27FC236}">
                <a16:creationId xmlns:a16="http://schemas.microsoft.com/office/drawing/2014/main" id="{E1D231CF-6C25-5266-A748-FF2AA7FB9A36}"/>
              </a:ext>
            </a:extLst>
          </p:cNvPr>
          <p:cNvSpPr/>
          <p:nvPr/>
        </p:nvSpPr>
        <p:spPr>
          <a:xfrm>
            <a:off x="6430987" y="5678486"/>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6" name="Block Arc 1035">
            <a:extLst>
              <a:ext uri="{FF2B5EF4-FFF2-40B4-BE49-F238E27FC236}">
                <a16:creationId xmlns:a16="http://schemas.microsoft.com/office/drawing/2014/main" id="{56D5C52B-33C4-EF62-3A79-F35E6DF540D6}"/>
              </a:ext>
            </a:extLst>
          </p:cNvPr>
          <p:cNvSpPr/>
          <p:nvPr/>
        </p:nvSpPr>
        <p:spPr>
          <a:xfrm>
            <a:off x="6423896" y="6117967"/>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50" name="Rectangle 1049">
            <a:extLst>
              <a:ext uri="{FF2B5EF4-FFF2-40B4-BE49-F238E27FC236}">
                <a16:creationId xmlns:a16="http://schemas.microsoft.com/office/drawing/2014/main" id="{42B3EA76-7DC1-9844-9889-16DF1FD91833}"/>
              </a:ext>
            </a:extLst>
          </p:cNvPr>
          <p:cNvSpPr/>
          <p:nvPr/>
        </p:nvSpPr>
        <p:spPr>
          <a:xfrm>
            <a:off x="7407355" y="1000252"/>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B5EC4229-FEBD-9347-7389-EEC9ADCE66F7}"/>
              </a:ext>
            </a:extLst>
          </p:cNvPr>
          <p:cNvSpPr/>
          <p:nvPr/>
        </p:nvSpPr>
        <p:spPr>
          <a:xfrm>
            <a:off x="1877177" y="979300"/>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
            </a:r>
          </a:p>
        </p:txBody>
      </p:sp>
      <p:sp>
        <p:nvSpPr>
          <p:cNvPr id="16" name="TextBox 15">
            <a:extLst>
              <a:ext uri="{FF2B5EF4-FFF2-40B4-BE49-F238E27FC236}">
                <a16:creationId xmlns:a16="http://schemas.microsoft.com/office/drawing/2014/main" id="{CD77792F-0803-39D7-C8F4-A82055B01E9B}"/>
              </a:ext>
            </a:extLst>
          </p:cNvPr>
          <p:cNvSpPr txBox="1"/>
          <p:nvPr/>
        </p:nvSpPr>
        <p:spPr>
          <a:xfrm>
            <a:off x="2020545" y="1240677"/>
            <a:ext cx="4180505" cy="1754326"/>
          </a:xfrm>
          <a:prstGeom prst="rect">
            <a:avLst/>
          </a:prstGeom>
          <a:noFill/>
        </p:spPr>
        <p:txBody>
          <a:bodyPr wrap="square" rtlCol="0">
            <a:spAutoFit/>
          </a:bodyPr>
          <a:lstStyle/>
          <a:p>
            <a:pPr algn="just"/>
            <a:r>
              <a:rPr lang="en-IN" b="1" dirty="0"/>
              <a:t>3. </a:t>
            </a:r>
            <a:r>
              <a:rPr lang="en-US" dirty="0"/>
              <a:t>System has to make sure that new</a:t>
            </a:r>
          </a:p>
          <a:p>
            <a:pPr algn="just"/>
            <a:r>
              <a:rPr lang="en-US" dirty="0"/>
              <a:t>     user should be able to see the code</a:t>
            </a:r>
          </a:p>
          <a:p>
            <a:pPr algn="just"/>
            <a:r>
              <a:rPr lang="en-US" dirty="0"/>
              <a:t>     which has been already written by</a:t>
            </a:r>
          </a:p>
          <a:p>
            <a:pPr algn="just"/>
            <a:r>
              <a:rPr lang="en-US" dirty="0"/>
              <a:t>     other users present in the room as</a:t>
            </a:r>
          </a:p>
          <a:p>
            <a:pPr algn="just"/>
            <a:r>
              <a:rPr lang="en-US" dirty="0"/>
              <a:t>     soon as the new user clicks on join</a:t>
            </a:r>
          </a:p>
          <a:p>
            <a:pPr algn="just"/>
            <a:r>
              <a:rPr lang="en-US" dirty="0"/>
              <a:t>     button.</a:t>
            </a:r>
            <a:r>
              <a:rPr lang="en-IN" dirty="0"/>
              <a:t> </a:t>
            </a:r>
          </a:p>
        </p:txBody>
      </p:sp>
      <p:sp>
        <p:nvSpPr>
          <p:cNvPr id="24" name="Rectangle 23">
            <a:extLst>
              <a:ext uri="{FF2B5EF4-FFF2-40B4-BE49-F238E27FC236}">
                <a16:creationId xmlns:a16="http://schemas.microsoft.com/office/drawing/2014/main" id="{A6DCAEE5-85D4-F6D8-8D1F-D30F1B5DA2D0}"/>
              </a:ext>
            </a:extLst>
          </p:cNvPr>
          <p:cNvSpPr/>
          <p:nvPr/>
        </p:nvSpPr>
        <p:spPr>
          <a:xfrm>
            <a:off x="4745886" y="4369427"/>
            <a:ext cx="873304" cy="13718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endParaRPr lang="en-IN" dirty="0"/>
          </a:p>
        </p:txBody>
      </p:sp>
      <p:sp>
        <p:nvSpPr>
          <p:cNvPr id="25" name="TextBox 24">
            <a:extLst>
              <a:ext uri="{FF2B5EF4-FFF2-40B4-BE49-F238E27FC236}">
                <a16:creationId xmlns:a16="http://schemas.microsoft.com/office/drawing/2014/main" id="{C4156215-2191-F47B-763B-E448189DAB5D}"/>
              </a:ext>
            </a:extLst>
          </p:cNvPr>
          <p:cNvSpPr txBox="1"/>
          <p:nvPr/>
        </p:nvSpPr>
        <p:spPr>
          <a:xfrm>
            <a:off x="4203908" y="5784482"/>
            <a:ext cx="1956941" cy="369332"/>
          </a:xfrm>
          <a:prstGeom prst="rect">
            <a:avLst/>
          </a:prstGeom>
          <a:noFill/>
        </p:spPr>
        <p:txBody>
          <a:bodyPr wrap="square" rtlCol="0">
            <a:spAutoFit/>
          </a:bodyPr>
          <a:lstStyle/>
          <a:p>
            <a:r>
              <a:rPr lang="en-IN" dirty="0"/>
              <a:t>User1 </a:t>
            </a:r>
            <a:r>
              <a:rPr lang="en-IN" dirty="0" err="1"/>
              <a:t>Codespace</a:t>
            </a:r>
            <a:endParaRPr lang="en-IN" dirty="0"/>
          </a:p>
        </p:txBody>
      </p:sp>
      <p:sp>
        <p:nvSpPr>
          <p:cNvPr id="27" name="Rectangle 26">
            <a:extLst>
              <a:ext uri="{FF2B5EF4-FFF2-40B4-BE49-F238E27FC236}">
                <a16:creationId xmlns:a16="http://schemas.microsoft.com/office/drawing/2014/main" id="{79A7F9F3-85EC-84F4-799B-1F0E6FA7E4D5}"/>
              </a:ext>
            </a:extLst>
          </p:cNvPr>
          <p:cNvSpPr/>
          <p:nvPr/>
        </p:nvSpPr>
        <p:spPr>
          <a:xfrm>
            <a:off x="3710748" y="3082791"/>
            <a:ext cx="986319" cy="609599"/>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29" name="Rectangle 28">
            <a:extLst>
              <a:ext uri="{FF2B5EF4-FFF2-40B4-BE49-F238E27FC236}">
                <a16:creationId xmlns:a16="http://schemas.microsoft.com/office/drawing/2014/main" id="{4DB4538F-C1CA-7033-CDFB-75313B1215CC}"/>
              </a:ext>
            </a:extLst>
          </p:cNvPr>
          <p:cNvSpPr/>
          <p:nvPr/>
        </p:nvSpPr>
        <p:spPr>
          <a:xfrm>
            <a:off x="2730446" y="4377991"/>
            <a:ext cx="873304" cy="13718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endParaRPr lang="en-IN" dirty="0"/>
          </a:p>
        </p:txBody>
      </p:sp>
      <p:sp>
        <p:nvSpPr>
          <p:cNvPr id="30" name="TextBox 29">
            <a:extLst>
              <a:ext uri="{FF2B5EF4-FFF2-40B4-BE49-F238E27FC236}">
                <a16:creationId xmlns:a16="http://schemas.microsoft.com/office/drawing/2014/main" id="{147DB0D7-6D70-599A-D39A-2B03FD71CFDB}"/>
              </a:ext>
            </a:extLst>
          </p:cNvPr>
          <p:cNvSpPr txBox="1"/>
          <p:nvPr/>
        </p:nvSpPr>
        <p:spPr>
          <a:xfrm>
            <a:off x="2188468" y="5793046"/>
            <a:ext cx="1956941" cy="369332"/>
          </a:xfrm>
          <a:prstGeom prst="rect">
            <a:avLst/>
          </a:prstGeom>
          <a:noFill/>
        </p:spPr>
        <p:txBody>
          <a:bodyPr wrap="square" rtlCol="0">
            <a:spAutoFit/>
          </a:bodyPr>
          <a:lstStyle/>
          <a:p>
            <a:r>
              <a:rPr lang="en-IN" dirty="0"/>
              <a:t>User2 </a:t>
            </a:r>
            <a:r>
              <a:rPr lang="en-IN" dirty="0" err="1"/>
              <a:t>Codespace</a:t>
            </a:r>
            <a:endParaRPr lang="en-IN" dirty="0"/>
          </a:p>
        </p:txBody>
      </p:sp>
      <p:cxnSp>
        <p:nvCxnSpPr>
          <p:cNvPr id="32" name="Straight Arrow Connector 31">
            <a:extLst>
              <a:ext uri="{FF2B5EF4-FFF2-40B4-BE49-F238E27FC236}">
                <a16:creationId xmlns:a16="http://schemas.microsoft.com/office/drawing/2014/main" id="{5B83F20C-4BF4-514A-3A62-22932837C5D1}"/>
              </a:ext>
            </a:extLst>
          </p:cNvPr>
          <p:cNvCxnSpPr>
            <a:cxnSpLocks/>
          </p:cNvCxnSpPr>
          <p:nvPr/>
        </p:nvCxnSpPr>
        <p:spPr>
          <a:xfrm flipH="1" flipV="1">
            <a:off x="4704158" y="3305156"/>
            <a:ext cx="866282" cy="10328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7299541-C821-E707-5CBB-9EC6ADE73355}"/>
              </a:ext>
            </a:extLst>
          </p:cNvPr>
          <p:cNvSpPr txBox="1"/>
          <p:nvPr/>
        </p:nvSpPr>
        <p:spPr>
          <a:xfrm rot="3095085">
            <a:off x="4753246" y="3523695"/>
            <a:ext cx="1804184" cy="584775"/>
          </a:xfrm>
          <a:prstGeom prst="rect">
            <a:avLst/>
          </a:prstGeom>
          <a:noFill/>
        </p:spPr>
        <p:txBody>
          <a:bodyPr wrap="square" rtlCol="0">
            <a:spAutoFit/>
          </a:bodyPr>
          <a:lstStyle/>
          <a:p>
            <a:r>
              <a:rPr lang="en-IN" sz="1600" b="1" dirty="0"/>
              <a:t>Already written code by user1 </a:t>
            </a:r>
          </a:p>
        </p:txBody>
      </p:sp>
      <p:cxnSp>
        <p:nvCxnSpPr>
          <p:cNvPr id="42" name="Straight Arrow Connector 41">
            <a:extLst>
              <a:ext uri="{FF2B5EF4-FFF2-40B4-BE49-F238E27FC236}">
                <a16:creationId xmlns:a16="http://schemas.microsoft.com/office/drawing/2014/main" id="{C28768C1-78F0-E30D-D370-91A5CAFE7877}"/>
              </a:ext>
            </a:extLst>
          </p:cNvPr>
          <p:cNvCxnSpPr>
            <a:stCxn id="27" idx="1"/>
          </p:cNvCxnSpPr>
          <p:nvPr/>
        </p:nvCxnSpPr>
        <p:spPr>
          <a:xfrm flipH="1">
            <a:off x="2981024" y="3387591"/>
            <a:ext cx="729724" cy="9724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D9AAE37-3967-59EA-DDD4-04C28249709A}"/>
              </a:ext>
            </a:extLst>
          </p:cNvPr>
          <p:cNvSpPr txBox="1"/>
          <p:nvPr/>
        </p:nvSpPr>
        <p:spPr>
          <a:xfrm rot="18449511">
            <a:off x="2595871" y="3565007"/>
            <a:ext cx="1075296" cy="338554"/>
          </a:xfrm>
          <a:prstGeom prst="rect">
            <a:avLst/>
          </a:prstGeom>
          <a:noFill/>
        </p:spPr>
        <p:txBody>
          <a:bodyPr wrap="square" rtlCol="0">
            <a:spAutoFit/>
          </a:bodyPr>
          <a:lstStyle/>
          <a:p>
            <a:r>
              <a:rPr lang="en-IN" sz="1600" b="1" dirty="0"/>
              <a:t>Sync-code </a:t>
            </a:r>
          </a:p>
        </p:txBody>
      </p:sp>
      <p:sp>
        <p:nvSpPr>
          <p:cNvPr id="59" name="TextBox 58">
            <a:extLst>
              <a:ext uri="{FF2B5EF4-FFF2-40B4-BE49-F238E27FC236}">
                <a16:creationId xmlns:a16="http://schemas.microsoft.com/office/drawing/2014/main" id="{49236E70-85BA-6F87-E254-3358DD58FDC0}"/>
              </a:ext>
            </a:extLst>
          </p:cNvPr>
          <p:cNvSpPr txBox="1"/>
          <p:nvPr/>
        </p:nvSpPr>
        <p:spPr>
          <a:xfrm>
            <a:off x="7534338" y="1120543"/>
            <a:ext cx="4180505" cy="1200329"/>
          </a:xfrm>
          <a:prstGeom prst="rect">
            <a:avLst/>
          </a:prstGeom>
          <a:noFill/>
        </p:spPr>
        <p:txBody>
          <a:bodyPr wrap="square" rtlCol="0">
            <a:spAutoFit/>
          </a:bodyPr>
          <a:lstStyle/>
          <a:p>
            <a:r>
              <a:rPr lang="en-IN" b="1" dirty="0"/>
              <a:t>4. </a:t>
            </a:r>
            <a:r>
              <a:rPr lang="en-US" dirty="0"/>
              <a:t>Now all the users are present in the</a:t>
            </a:r>
          </a:p>
          <a:p>
            <a:r>
              <a:rPr lang="en-US" dirty="0"/>
              <a:t>     room, so users should be able to see</a:t>
            </a:r>
          </a:p>
          <a:p>
            <a:r>
              <a:rPr lang="en-US" dirty="0"/>
              <a:t>     the changes in code done by other user</a:t>
            </a:r>
          </a:p>
          <a:p>
            <a:r>
              <a:rPr lang="en-US" dirty="0"/>
              <a:t>     in real-time</a:t>
            </a:r>
            <a:r>
              <a:rPr lang="en-US" b="1" dirty="0"/>
              <a:t>.</a:t>
            </a:r>
            <a:endParaRPr lang="en-US" dirty="0"/>
          </a:p>
        </p:txBody>
      </p:sp>
      <p:sp>
        <p:nvSpPr>
          <p:cNvPr id="60" name="Rectangle 59">
            <a:extLst>
              <a:ext uri="{FF2B5EF4-FFF2-40B4-BE49-F238E27FC236}">
                <a16:creationId xmlns:a16="http://schemas.microsoft.com/office/drawing/2014/main" id="{4F07B4FB-13CC-2E2A-7CD6-F3B59D5D70B1}"/>
              </a:ext>
            </a:extLst>
          </p:cNvPr>
          <p:cNvSpPr/>
          <p:nvPr/>
        </p:nvSpPr>
        <p:spPr>
          <a:xfrm>
            <a:off x="10119572" y="3909427"/>
            <a:ext cx="873304" cy="13718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endParaRPr lang="en-IN" dirty="0"/>
          </a:p>
        </p:txBody>
      </p:sp>
      <p:sp>
        <p:nvSpPr>
          <p:cNvPr id="61" name="TextBox 60">
            <a:extLst>
              <a:ext uri="{FF2B5EF4-FFF2-40B4-BE49-F238E27FC236}">
                <a16:creationId xmlns:a16="http://schemas.microsoft.com/office/drawing/2014/main" id="{881C620B-2F21-D9CC-95E2-2ED18A65A5A4}"/>
              </a:ext>
            </a:extLst>
          </p:cNvPr>
          <p:cNvSpPr txBox="1"/>
          <p:nvPr/>
        </p:nvSpPr>
        <p:spPr>
          <a:xfrm>
            <a:off x="9577594" y="5324482"/>
            <a:ext cx="1956941" cy="369332"/>
          </a:xfrm>
          <a:prstGeom prst="rect">
            <a:avLst/>
          </a:prstGeom>
          <a:noFill/>
        </p:spPr>
        <p:txBody>
          <a:bodyPr wrap="square" rtlCol="0">
            <a:spAutoFit/>
          </a:bodyPr>
          <a:lstStyle/>
          <a:p>
            <a:r>
              <a:rPr lang="en-IN" dirty="0"/>
              <a:t>User1 </a:t>
            </a:r>
            <a:r>
              <a:rPr lang="en-IN" dirty="0" err="1"/>
              <a:t>Codespace</a:t>
            </a:r>
            <a:endParaRPr lang="en-IN" dirty="0"/>
          </a:p>
        </p:txBody>
      </p:sp>
      <p:sp>
        <p:nvSpPr>
          <p:cNvPr id="63" name="Rectangle 62">
            <a:extLst>
              <a:ext uri="{FF2B5EF4-FFF2-40B4-BE49-F238E27FC236}">
                <a16:creationId xmlns:a16="http://schemas.microsoft.com/office/drawing/2014/main" id="{7C527B90-74A3-F405-1815-C8712AE72E73}"/>
              </a:ext>
            </a:extLst>
          </p:cNvPr>
          <p:cNvSpPr/>
          <p:nvPr/>
        </p:nvSpPr>
        <p:spPr>
          <a:xfrm>
            <a:off x="9084434" y="2622791"/>
            <a:ext cx="986319" cy="609599"/>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64" name="Rectangle 63">
            <a:extLst>
              <a:ext uri="{FF2B5EF4-FFF2-40B4-BE49-F238E27FC236}">
                <a16:creationId xmlns:a16="http://schemas.microsoft.com/office/drawing/2014/main" id="{F237A0CD-F59A-04CE-84B4-C5A47CB3BA22}"/>
              </a:ext>
            </a:extLst>
          </p:cNvPr>
          <p:cNvSpPr/>
          <p:nvPr/>
        </p:nvSpPr>
        <p:spPr>
          <a:xfrm>
            <a:off x="8104132" y="3917991"/>
            <a:ext cx="873304" cy="13718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endParaRPr lang="en-IN" dirty="0"/>
          </a:p>
        </p:txBody>
      </p:sp>
      <p:sp>
        <p:nvSpPr>
          <p:cNvPr id="65" name="TextBox 64">
            <a:extLst>
              <a:ext uri="{FF2B5EF4-FFF2-40B4-BE49-F238E27FC236}">
                <a16:creationId xmlns:a16="http://schemas.microsoft.com/office/drawing/2014/main" id="{00658E8E-F601-1075-D324-22020165926F}"/>
              </a:ext>
            </a:extLst>
          </p:cNvPr>
          <p:cNvSpPr txBox="1"/>
          <p:nvPr/>
        </p:nvSpPr>
        <p:spPr>
          <a:xfrm>
            <a:off x="7562154" y="5333046"/>
            <a:ext cx="1956941" cy="369332"/>
          </a:xfrm>
          <a:prstGeom prst="rect">
            <a:avLst/>
          </a:prstGeom>
          <a:noFill/>
        </p:spPr>
        <p:txBody>
          <a:bodyPr wrap="square" rtlCol="0">
            <a:spAutoFit/>
          </a:bodyPr>
          <a:lstStyle/>
          <a:p>
            <a:r>
              <a:rPr lang="en-IN" dirty="0"/>
              <a:t>User2 </a:t>
            </a:r>
            <a:r>
              <a:rPr lang="en-IN" dirty="0" err="1"/>
              <a:t>Codespace</a:t>
            </a:r>
            <a:endParaRPr lang="en-IN" dirty="0"/>
          </a:p>
        </p:txBody>
      </p:sp>
      <p:cxnSp>
        <p:nvCxnSpPr>
          <p:cNvPr id="68" name="Straight Arrow Connector 67">
            <a:extLst>
              <a:ext uri="{FF2B5EF4-FFF2-40B4-BE49-F238E27FC236}">
                <a16:creationId xmlns:a16="http://schemas.microsoft.com/office/drawing/2014/main" id="{CCE9913B-E272-6FAF-043C-2CEFE5EC01D5}"/>
              </a:ext>
            </a:extLst>
          </p:cNvPr>
          <p:cNvCxnSpPr>
            <a:cxnSpLocks/>
          </p:cNvCxnSpPr>
          <p:nvPr/>
        </p:nvCxnSpPr>
        <p:spPr>
          <a:xfrm flipV="1">
            <a:off x="8402835" y="3069000"/>
            <a:ext cx="673944" cy="8393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B5AE8CD-8707-68C9-A686-B86A260DCFA2}"/>
              </a:ext>
            </a:extLst>
          </p:cNvPr>
          <p:cNvSpPr txBox="1"/>
          <p:nvPr/>
        </p:nvSpPr>
        <p:spPr>
          <a:xfrm rot="18436214">
            <a:off x="7914364" y="3139683"/>
            <a:ext cx="1324995" cy="338554"/>
          </a:xfrm>
          <a:prstGeom prst="rect">
            <a:avLst/>
          </a:prstGeom>
          <a:noFill/>
        </p:spPr>
        <p:txBody>
          <a:bodyPr wrap="square" rtlCol="0">
            <a:spAutoFit/>
          </a:bodyPr>
          <a:lstStyle/>
          <a:p>
            <a:r>
              <a:rPr lang="en-IN" sz="1600" b="1" dirty="0"/>
              <a:t>Code-change</a:t>
            </a:r>
          </a:p>
        </p:txBody>
      </p:sp>
      <p:cxnSp>
        <p:nvCxnSpPr>
          <p:cNvPr id="83" name="Straight Arrow Connector 82">
            <a:extLst>
              <a:ext uri="{FF2B5EF4-FFF2-40B4-BE49-F238E27FC236}">
                <a16:creationId xmlns:a16="http://schemas.microsoft.com/office/drawing/2014/main" id="{1FB564BB-6421-D916-14D5-CABAE062292F}"/>
              </a:ext>
            </a:extLst>
          </p:cNvPr>
          <p:cNvCxnSpPr>
            <a:cxnSpLocks/>
          </p:cNvCxnSpPr>
          <p:nvPr/>
        </p:nvCxnSpPr>
        <p:spPr>
          <a:xfrm>
            <a:off x="10119572" y="3023335"/>
            <a:ext cx="634286" cy="8504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70A57C0-75B1-AEA4-EC10-5B4AB9BF240C}"/>
              </a:ext>
            </a:extLst>
          </p:cNvPr>
          <p:cNvSpPr txBox="1"/>
          <p:nvPr/>
        </p:nvSpPr>
        <p:spPr>
          <a:xfrm rot="3319108">
            <a:off x="9978697" y="3176911"/>
            <a:ext cx="1324995" cy="338554"/>
          </a:xfrm>
          <a:prstGeom prst="rect">
            <a:avLst/>
          </a:prstGeom>
          <a:noFill/>
        </p:spPr>
        <p:txBody>
          <a:bodyPr wrap="square" rtlCol="0">
            <a:spAutoFit/>
          </a:bodyPr>
          <a:lstStyle/>
          <a:p>
            <a:r>
              <a:rPr lang="en-IN" sz="1600" b="1" dirty="0"/>
              <a:t>Code-change</a:t>
            </a:r>
          </a:p>
        </p:txBody>
      </p:sp>
      <p:sp>
        <p:nvSpPr>
          <p:cNvPr id="6" name="TextBox 5">
            <a:extLst>
              <a:ext uri="{FF2B5EF4-FFF2-40B4-BE49-F238E27FC236}">
                <a16:creationId xmlns:a16="http://schemas.microsoft.com/office/drawing/2014/main" id="{F84907D1-2E25-A723-DBAA-61A6E9D2E18E}"/>
              </a:ext>
            </a:extLst>
          </p:cNvPr>
          <p:cNvSpPr txBox="1"/>
          <p:nvPr/>
        </p:nvSpPr>
        <p:spPr>
          <a:xfrm>
            <a:off x="5921780" y="5942042"/>
            <a:ext cx="359586" cy="369332"/>
          </a:xfrm>
          <a:prstGeom prst="rect">
            <a:avLst/>
          </a:prstGeom>
          <a:noFill/>
        </p:spPr>
        <p:txBody>
          <a:bodyPr wrap="square" rtlCol="0">
            <a:spAutoFit/>
          </a:bodyPr>
          <a:lstStyle/>
          <a:p>
            <a:r>
              <a:rPr lang="en-IN" dirty="0"/>
              <a:t>8</a:t>
            </a:r>
          </a:p>
        </p:txBody>
      </p:sp>
      <p:sp>
        <p:nvSpPr>
          <p:cNvPr id="11" name="TextBox 10">
            <a:extLst>
              <a:ext uri="{FF2B5EF4-FFF2-40B4-BE49-F238E27FC236}">
                <a16:creationId xmlns:a16="http://schemas.microsoft.com/office/drawing/2014/main" id="{3621C12E-0258-9C6B-4DBB-B9D034BAF5E7}"/>
              </a:ext>
            </a:extLst>
          </p:cNvPr>
          <p:cNvSpPr txBox="1"/>
          <p:nvPr/>
        </p:nvSpPr>
        <p:spPr>
          <a:xfrm>
            <a:off x="11534535" y="5904137"/>
            <a:ext cx="359586" cy="369332"/>
          </a:xfrm>
          <a:prstGeom prst="rect">
            <a:avLst/>
          </a:prstGeom>
          <a:noFill/>
        </p:spPr>
        <p:txBody>
          <a:bodyPr wrap="square" rtlCol="0">
            <a:spAutoFit/>
          </a:bodyPr>
          <a:lstStyle/>
          <a:p>
            <a:r>
              <a:rPr lang="en-IN" dirty="0"/>
              <a:t>9</a:t>
            </a:r>
          </a:p>
        </p:txBody>
      </p:sp>
    </p:spTree>
    <p:extLst>
      <p:ext uri="{BB962C8B-B14F-4D97-AF65-F5344CB8AC3E}">
        <p14:creationId xmlns:p14="http://schemas.microsoft.com/office/powerpoint/2010/main" val="480437935"/>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fade">
                                      <p:cBhvr>
                                        <p:cTn id="68" dur="500"/>
                                        <p:tgtEl>
                                          <p:spTgt spid="7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animBg="1"/>
      <p:bldP spid="25" grpId="0"/>
      <p:bldP spid="27" grpId="0" animBg="1"/>
      <p:bldP spid="29" grpId="0" animBg="1"/>
      <p:bldP spid="30" grpId="0"/>
      <p:bldP spid="36" grpId="0"/>
      <p:bldP spid="58" grpId="0"/>
      <p:bldP spid="59" grpId="0"/>
      <p:bldP spid="60" grpId="0" animBg="1"/>
      <p:bldP spid="61" grpId="0"/>
      <p:bldP spid="63" grpId="0" animBg="1"/>
      <p:bldP spid="64" grpId="0" animBg="1"/>
      <p:bldP spid="65" grpId="0"/>
      <p:bldP spid="78" grpId="0"/>
      <p:bldP spid="9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2F1369-880B-AD2F-F12A-FC381DD87D42}"/>
              </a:ext>
            </a:extLst>
          </p:cNvPr>
          <p:cNvGrpSpPr/>
          <p:nvPr/>
        </p:nvGrpSpPr>
        <p:grpSpPr>
          <a:xfrm>
            <a:off x="-961568" y="4897420"/>
            <a:ext cx="798044" cy="769664"/>
            <a:chOff x="301291" y="4696457"/>
            <a:chExt cx="798044" cy="769664"/>
          </a:xfrm>
        </p:grpSpPr>
        <p:sp>
          <p:nvSpPr>
            <p:cNvPr id="3" name="Flowchart: Connector 2">
              <a:extLst>
                <a:ext uri="{FF2B5EF4-FFF2-40B4-BE49-F238E27FC236}">
                  <a16:creationId xmlns:a16="http://schemas.microsoft.com/office/drawing/2014/main" id="{C9A6F9FD-B479-F3E5-D13C-CE8477A58730}"/>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Bullseye">
              <a:extLst>
                <a:ext uri="{FF2B5EF4-FFF2-40B4-BE49-F238E27FC236}">
                  <a16:creationId xmlns:a16="http://schemas.microsoft.com/office/drawing/2014/main" id="{90102292-405D-8B24-4465-7EFD0B83E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10" name="Group 9">
            <a:extLst>
              <a:ext uri="{FF2B5EF4-FFF2-40B4-BE49-F238E27FC236}">
                <a16:creationId xmlns:a16="http://schemas.microsoft.com/office/drawing/2014/main" id="{B71DED03-FA0F-7CBB-0402-E78DF8C8FE4E}"/>
              </a:ext>
            </a:extLst>
          </p:cNvPr>
          <p:cNvGrpSpPr/>
          <p:nvPr/>
        </p:nvGrpSpPr>
        <p:grpSpPr>
          <a:xfrm>
            <a:off x="-961568" y="5936143"/>
            <a:ext cx="798044" cy="769664"/>
            <a:chOff x="301290" y="5684897"/>
            <a:chExt cx="798044" cy="769664"/>
          </a:xfrm>
        </p:grpSpPr>
        <p:sp>
          <p:nvSpPr>
            <p:cNvPr id="12" name="Flowchart: Connector 11">
              <a:extLst>
                <a:ext uri="{FF2B5EF4-FFF2-40B4-BE49-F238E27FC236}">
                  <a16:creationId xmlns:a16="http://schemas.microsoft.com/office/drawing/2014/main" id="{9448AA9D-467A-5521-3D61-C7A26AFA368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6E4471B-D1E3-9E82-C541-84E372FBB33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5" name="Group 14">
            <a:extLst>
              <a:ext uri="{FF2B5EF4-FFF2-40B4-BE49-F238E27FC236}">
                <a16:creationId xmlns:a16="http://schemas.microsoft.com/office/drawing/2014/main" id="{998F2828-BF90-2F2C-8C2B-CC801E543331}"/>
              </a:ext>
            </a:extLst>
          </p:cNvPr>
          <p:cNvGrpSpPr/>
          <p:nvPr/>
        </p:nvGrpSpPr>
        <p:grpSpPr>
          <a:xfrm>
            <a:off x="-914344" y="3908361"/>
            <a:ext cx="720000" cy="720000"/>
            <a:chOff x="301291" y="3766994"/>
            <a:chExt cx="720000" cy="720000"/>
          </a:xfrm>
        </p:grpSpPr>
        <p:sp>
          <p:nvSpPr>
            <p:cNvPr id="17" name="Flowchart: Connector 16">
              <a:extLst>
                <a:ext uri="{FF2B5EF4-FFF2-40B4-BE49-F238E27FC236}">
                  <a16:creationId xmlns:a16="http://schemas.microsoft.com/office/drawing/2014/main" id="{7D8369AE-8AD5-997D-92E1-99F954C8392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EA6E2C60-38AA-0A4A-5065-36DC1AD713D2}"/>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28" name="Group 27">
            <a:extLst>
              <a:ext uri="{FF2B5EF4-FFF2-40B4-BE49-F238E27FC236}">
                <a16:creationId xmlns:a16="http://schemas.microsoft.com/office/drawing/2014/main" id="{5D689242-F5B2-29F9-3C06-09D2245328C1}"/>
              </a:ext>
            </a:extLst>
          </p:cNvPr>
          <p:cNvGrpSpPr/>
          <p:nvPr/>
        </p:nvGrpSpPr>
        <p:grpSpPr>
          <a:xfrm rot="5400000">
            <a:off x="-9134639" y="2071095"/>
            <a:ext cx="19558000" cy="1288730"/>
            <a:chOff x="-4571136" y="3373465"/>
            <a:chExt cx="19558000" cy="1288730"/>
          </a:xfrm>
        </p:grpSpPr>
        <p:sp>
          <p:nvSpPr>
            <p:cNvPr id="38" name="Rectangle 37">
              <a:extLst>
                <a:ext uri="{FF2B5EF4-FFF2-40B4-BE49-F238E27FC236}">
                  <a16:creationId xmlns:a16="http://schemas.microsoft.com/office/drawing/2014/main" id="{B7BB588F-427C-4E42-5ACA-E2B2D7BBD5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9" name="Isosceles Triangle 63">
              <a:extLst>
                <a:ext uri="{FF2B5EF4-FFF2-40B4-BE49-F238E27FC236}">
                  <a16:creationId xmlns:a16="http://schemas.microsoft.com/office/drawing/2014/main" id="{446A1C9B-8C44-771F-9610-120C2B9B022A}"/>
                </a:ext>
              </a:extLst>
            </p:cNvPr>
            <p:cNvSpPr/>
            <p:nvPr/>
          </p:nvSpPr>
          <p:spPr bwMode="white">
            <a:xfrm flipV="1">
              <a:off x="42307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0" name="Graphic 39" descr="Person with idea">
            <a:hlinkClick r:id="rId6" action="ppaction://hlinksldjump"/>
            <a:extLst>
              <a:ext uri="{FF2B5EF4-FFF2-40B4-BE49-F238E27FC236}">
                <a16:creationId xmlns:a16="http://schemas.microsoft.com/office/drawing/2014/main" id="{88728890-2864-7C4A-3E0C-93FD9E39B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54" y="230588"/>
            <a:ext cx="662102" cy="662102"/>
          </a:xfrm>
          <a:prstGeom prst="rect">
            <a:avLst/>
          </a:prstGeom>
        </p:spPr>
      </p:pic>
      <p:pic>
        <p:nvPicPr>
          <p:cNvPr id="41" name="Graphic 40" descr="Bullseye">
            <a:hlinkClick r:id="rId9" action="ppaction://hlinksldjump"/>
            <a:extLst>
              <a:ext uri="{FF2B5EF4-FFF2-40B4-BE49-F238E27FC236}">
                <a16:creationId xmlns:a16="http://schemas.microsoft.com/office/drawing/2014/main" id="{9B096AA8-D60C-043F-0840-151869979F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947" y="5003370"/>
            <a:ext cx="570744" cy="584932"/>
          </a:xfrm>
          <a:prstGeom prst="rect">
            <a:avLst/>
          </a:prstGeom>
        </p:spPr>
      </p:pic>
      <p:pic>
        <p:nvPicPr>
          <p:cNvPr id="43" name="Picture 42">
            <a:hlinkClick r:id="rId12" action="ppaction://hlinksldjump"/>
            <a:extLst>
              <a:ext uri="{FF2B5EF4-FFF2-40B4-BE49-F238E27FC236}">
                <a16:creationId xmlns:a16="http://schemas.microsoft.com/office/drawing/2014/main" id="{0BAC5224-B0AF-1A53-3CC3-B5AA9F82D94A}"/>
              </a:ext>
            </a:extLst>
          </p:cNvPr>
          <p:cNvPicPr>
            <a:picLocks noChangeAspect="1"/>
          </p:cNvPicPr>
          <p:nvPr/>
        </p:nvPicPr>
        <p:blipFill>
          <a:blip r:embed="rId13">
            <a:duotone>
              <a:prstClr val="black"/>
              <a:prstClr val="white">
                <a:tint val="45000"/>
                <a:satMod val="400000"/>
              </a:prstClr>
            </a:duotone>
            <a:extLst>
              <a:ext uri="{BEBA8EAE-BF5A-486C-A8C5-ECC9F3942E4B}">
                <a14:imgProps xmlns:a14="http://schemas.microsoft.com/office/drawing/2010/main">
                  <a14:imgLayer r:embed="rId1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44" name="Picture 43">
            <a:hlinkClick r:id="rId15" action="ppaction://hlinksldjump"/>
            <a:extLst>
              <a:ext uri="{FF2B5EF4-FFF2-40B4-BE49-F238E27FC236}">
                <a16:creationId xmlns:a16="http://schemas.microsoft.com/office/drawing/2014/main" id="{6D3118F5-0DA3-14E4-EAE9-40671CAA1541}"/>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45" name="Picture 44">
            <a:hlinkClick r:id="rId18" action="ppaction://hlinksldjump"/>
            <a:extLst>
              <a:ext uri="{FF2B5EF4-FFF2-40B4-BE49-F238E27FC236}">
                <a16:creationId xmlns:a16="http://schemas.microsoft.com/office/drawing/2014/main" id="{D39DCDEE-0DA9-26AE-010B-0D7304416FD4}"/>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6" name="Group 45">
            <a:extLst>
              <a:ext uri="{FF2B5EF4-FFF2-40B4-BE49-F238E27FC236}">
                <a16:creationId xmlns:a16="http://schemas.microsoft.com/office/drawing/2014/main" id="{414DBF2C-196E-F9D8-345F-122F5E9371AB}"/>
              </a:ext>
            </a:extLst>
          </p:cNvPr>
          <p:cNvGrpSpPr/>
          <p:nvPr/>
        </p:nvGrpSpPr>
        <p:grpSpPr>
          <a:xfrm>
            <a:off x="-945249" y="3069000"/>
            <a:ext cx="720000" cy="720000"/>
            <a:chOff x="301291" y="2837531"/>
            <a:chExt cx="720000" cy="720000"/>
          </a:xfrm>
          <a:solidFill>
            <a:schemeClr val="bg1"/>
          </a:solidFill>
        </p:grpSpPr>
        <p:sp>
          <p:nvSpPr>
            <p:cNvPr id="47" name="Flowchart: Connector 46">
              <a:extLst>
                <a:ext uri="{FF2B5EF4-FFF2-40B4-BE49-F238E27FC236}">
                  <a16:creationId xmlns:a16="http://schemas.microsoft.com/office/drawing/2014/main" id="{17891891-7E36-1755-F674-56F4257FFC69}"/>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D8080E43-4ABB-3A12-E2D4-74231528CC6B}"/>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49" name="Group 48">
            <a:extLst>
              <a:ext uri="{FF2B5EF4-FFF2-40B4-BE49-F238E27FC236}">
                <a16:creationId xmlns:a16="http://schemas.microsoft.com/office/drawing/2014/main" id="{08217375-D8B7-BA89-2B7E-8D43E2F0725F}"/>
              </a:ext>
            </a:extLst>
          </p:cNvPr>
          <p:cNvGrpSpPr/>
          <p:nvPr/>
        </p:nvGrpSpPr>
        <p:grpSpPr>
          <a:xfrm>
            <a:off x="-895807" y="230588"/>
            <a:ext cx="798044" cy="769664"/>
            <a:chOff x="301290" y="19504"/>
            <a:chExt cx="798044" cy="769664"/>
          </a:xfrm>
        </p:grpSpPr>
        <p:sp>
          <p:nvSpPr>
            <p:cNvPr id="50" name="Flowchart: Connector 49">
              <a:extLst>
                <a:ext uri="{FF2B5EF4-FFF2-40B4-BE49-F238E27FC236}">
                  <a16:creationId xmlns:a16="http://schemas.microsoft.com/office/drawing/2014/main" id="{149116E6-610D-1691-6CAF-90703434E3A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1" name="Graphic 50" descr="Person with idea">
              <a:extLst>
                <a:ext uri="{FF2B5EF4-FFF2-40B4-BE49-F238E27FC236}">
                  <a16:creationId xmlns:a16="http://schemas.microsoft.com/office/drawing/2014/main" id="{C3A7B626-A617-15E7-4321-2F92505077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0010" y="85198"/>
              <a:ext cx="662102" cy="662102"/>
            </a:xfrm>
            <a:prstGeom prst="rect">
              <a:avLst/>
            </a:prstGeom>
          </p:spPr>
        </p:pic>
      </p:grpSp>
      <p:pic>
        <p:nvPicPr>
          <p:cNvPr id="52" name="Picture 51">
            <a:hlinkClick r:id="rId12" action="ppaction://hlinksldjump"/>
            <a:extLst>
              <a:ext uri="{FF2B5EF4-FFF2-40B4-BE49-F238E27FC236}">
                <a16:creationId xmlns:a16="http://schemas.microsoft.com/office/drawing/2014/main" id="{BFE97A99-24EC-4F62-A9D7-46B7E312B9DF}"/>
              </a:ext>
            </a:extLst>
          </p:cNvPr>
          <p:cNvPicPr>
            <a:picLocks noChangeAspect="1"/>
          </p:cNvPicPr>
          <p:nvPr/>
        </p:nvPicPr>
        <p:blipFill>
          <a:blip r:embed="rId21">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53" name="Graphic 52" descr="Person with idea">
            <a:hlinkClick r:id="rId24" action="ppaction://hlinksldjump"/>
            <a:extLst>
              <a:ext uri="{FF2B5EF4-FFF2-40B4-BE49-F238E27FC236}">
                <a16:creationId xmlns:a16="http://schemas.microsoft.com/office/drawing/2014/main" id="{53A7C870-656C-5D05-F333-C8E7FE8CAA6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7327" y="222553"/>
            <a:ext cx="662102" cy="662102"/>
          </a:xfrm>
          <a:prstGeom prst="rect">
            <a:avLst/>
          </a:prstGeom>
        </p:spPr>
      </p:pic>
      <p:grpSp>
        <p:nvGrpSpPr>
          <p:cNvPr id="54" name="Group 53">
            <a:extLst>
              <a:ext uri="{FF2B5EF4-FFF2-40B4-BE49-F238E27FC236}">
                <a16:creationId xmlns:a16="http://schemas.microsoft.com/office/drawing/2014/main" id="{6EAB7851-6ECD-281D-D371-0E5250C4BB88}"/>
              </a:ext>
            </a:extLst>
          </p:cNvPr>
          <p:cNvGrpSpPr/>
          <p:nvPr/>
        </p:nvGrpSpPr>
        <p:grpSpPr>
          <a:xfrm>
            <a:off x="-882656" y="1163355"/>
            <a:ext cx="798044" cy="769664"/>
            <a:chOff x="301290" y="924642"/>
            <a:chExt cx="798044" cy="769664"/>
          </a:xfrm>
        </p:grpSpPr>
        <p:sp>
          <p:nvSpPr>
            <p:cNvPr id="55" name="Flowchart: Connector 54">
              <a:extLst>
                <a:ext uri="{FF2B5EF4-FFF2-40B4-BE49-F238E27FC236}">
                  <a16:creationId xmlns:a16="http://schemas.microsoft.com/office/drawing/2014/main" id="{BB01CA52-8D52-E20E-6528-5D34102F059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A637D920-A80F-3D14-00EB-B2513560F374}"/>
                </a:ext>
              </a:extLst>
            </p:cNvPr>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7" name="Group 6">
            <a:extLst>
              <a:ext uri="{FF2B5EF4-FFF2-40B4-BE49-F238E27FC236}">
                <a16:creationId xmlns:a16="http://schemas.microsoft.com/office/drawing/2014/main" id="{A5A02AAD-CCD5-A616-C238-01D0224349FA}"/>
              </a:ext>
            </a:extLst>
          </p:cNvPr>
          <p:cNvGrpSpPr/>
          <p:nvPr/>
        </p:nvGrpSpPr>
        <p:grpSpPr>
          <a:xfrm>
            <a:off x="849386" y="2088779"/>
            <a:ext cx="720000" cy="720000"/>
            <a:chOff x="301291" y="1887193"/>
            <a:chExt cx="720000" cy="720000"/>
          </a:xfrm>
        </p:grpSpPr>
        <p:sp>
          <p:nvSpPr>
            <p:cNvPr id="8" name="Flowchart: Connector 7">
              <a:extLst>
                <a:ext uri="{FF2B5EF4-FFF2-40B4-BE49-F238E27FC236}">
                  <a16:creationId xmlns:a16="http://schemas.microsoft.com/office/drawing/2014/main" id="{E81D1130-F526-3284-CA4F-C0D6A1AAE7F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hlinkClick r:id="rId28" action="ppaction://hlinksldjump"/>
              <a:extLst>
                <a:ext uri="{FF2B5EF4-FFF2-40B4-BE49-F238E27FC236}">
                  <a16:creationId xmlns:a16="http://schemas.microsoft.com/office/drawing/2014/main" id="{E0686E62-DC8F-AAD9-3AED-801B776EC247}"/>
                </a:ext>
              </a:extLst>
            </p:cNvPr>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pic>
        <p:nvPicPr>
          <p:cNvPr id="57" name="Picture 56">
            <a:hlinkClick r:id="rId30" action="ppaction://hlinksldjump"/>
            <a:extLst>
              <a:ext uri="{FF2B5EF4-FFF2-40B4-BE49-F238E27FC236}">
                <a16:creationId xmlns:a16="http://schemas.microsoft.com/office/drawing/2014/main" id="{1AB02037-71A1-3B85-6816-29F6415D6C31}"/>
              </a:ext>
            </a:extLst>
          </p:cNvPr>
          <p:cNvPicPr>
            <a:picLocks noChangeAspect="1"/>
          </p:cNvPicPr>
          <p:nvPr/>
        </p:nvPicPr>
        <p:blipFill>
          <a:blip r:embed="rId31">
            <a:duotone>
              <a:prstClr val="black"/>
              <a:schemeClr val="tx1">
                <a:lumMod val="65000"/>
                <a:lumOff val="35000"/>
                <a:tint val="45000"/>
                <a:satMod val="400000"/>
              </a:schemeClr>
            </a:duotone>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382370" y="1240835"/>
            <a:ext cx="461320" cy="461320"/>
          </a:xfrm>
          <a:prstGeom prst="rect">
            <a:avLst/>
          </a:prstGeom>
        </p:spPr>
      </p:pic>
      <p:grpSp>
        <p:nvGrpSpPr>
          <p:cNvPr id="127" name="Group 126">
            <a:extLst>
              <a:ext uri="{FF2B5EF4-FFF2-40B4-BE49-F238E27FC236}">
                <a16:creationId xmlns:a16="http://schemas.microsoft.com/office/drawing/2014/main" id="{B3D8325B-99D8-6DE4-DA9C-029828344558}"/>
              </a:ext>
            </a:extLst>
          </p:cNvPr>
          <p:cNvGrpSpPr/>
          <p:nvPr/>
        </p:nvGrpSpPr>
        <p:grpSpPr>
          <a:xfrm>
            <a:off x="6896763" y="872272"/>
            <a:ext cx="5052800" cy="5640235"/>
            <a:chOff x="6896763" y="872272"/>
            <a:chExt cx="5052800" cy="5640235"/>
          </a:xfrm>
          <a:effectLst>
            <a:outerShdw blurRad="50800" dist="38100" dir="8100000" algn="tr" rotWithShape="0">
              <a:prstClr val="black">
                <a:alpha val="52000"/>
              </a:prstClr>
            </a:outerShdw>
          </a:effectLst>
        </p:grpSpPr>
        <p:pic>
          <p:nvPicPr>
            <p:cNvPr id="70" name="Picture 2" descr="Leather Book Texture Images - Free Download on Freepik">
              <a:extLst>
                <a:ext uri="{FF2B5EF4-FFF2-40B4-BE49-F238E27FC236}">
                  <a16:creationId xmlns:a16="http://schemas.microsoft.com/office/drawing/2014/main" id="{794D0400-7D2A-85C6-2B4F-033F72B41E0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6603045" y="1165990"/>
              <a:ext cx="5640235" cy="5052800"/>
            </a:xfrm>
            <a:prstGeom prst="rect">
              <a:avLst/>
            </a:prstGeom>
            <a:noFill/>
            <a:ln w="28575">
              <a:noFill/>
            </a:ln>
            <a:scene3d>
              <a:camera prst="orthographicFront"/>
              <a:lightRig rig="threePt" dir="t"/>
            </a:scene3d>
            <a:sp3d>
              <a:bevelT w="50800" prst="relaxedInset"/>
            </a:sp3d>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C75F0C8-BF34-1D6C-F52F-7FED6CE58908}"/>
                </a:ext>
              </a:extLst>
            </p:cNvPr>
            <p:cNvSpPr/>
            <p:nvPr/>
          </p:nvSpPr>
          <p:spPr>
            <a:xfrm>
              <a:off x="6984513" y="100025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A56B01C0-A542-341B-30D9-044779B3C3DF}"/>
                </a:ext>
              </a:extLst>
            </p:cNvPr>
            <p:cNvSpPr/>
            <p:nvPr/>
          </p:nvSpPr>
          <p:spPr>
            <a:xfrm>
              <a:off x="6982598" y="142534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A1BB06C-BF5B-2EBF-BC6C-4AC18ADC38B7}"/>
                </a:ext>
              </a:extLst>
            </p:cNvPr>
            <p:cNvSpPr/>
            <p:nvPr/>
          </p:nvSpPr>
          <p:spPr>
            <a:xfrm>
              <a:off x="6980683" y="185043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28255B9E-AF85-A0E8-2849-46AACB2A5534}"/>
                </a:ext>
              </a:extLst>
            </p:cNvPr>
            <p:cNvSpPr/>
            <p:nvPr/>
          </p:nvSpPr>
          <p:spPr>
            <a:xfrm>
              <a:off x="6978768" y="227552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F88C19A-AE54-7CBF-A1AE-D0655E7342D9}"/>
                </a:ext>
              </a:extLst>
            </p:cNvPr>
            <p:cNvSpPr/>
            <p:nvPr/>
          </p:nvSpPr>
          <p:spPr>
            <a:xfrm>
              <a:off x="6976853" y="270061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8C30E80-77F8-9F79-7456-5225918E8A0E}"/>
                </a:ext>
              </a:extLst>
            </p:cNvPr>
            <p:cNvSpPr/>
            <p:nvPr/>
          </p:nvSpPr>
          <p:spPr>
            <a:xfrm>
              <a:off x="6974938" y="312570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39D6B91C-8478-6404-9247-6F34FF6E3D65}"/>
                </a:ext>
              </a:extLst>
            </p:cNvPr>
            <p:cNvSpPr/>
            <p:nvPr/>
          </p:nvSpPr>
          <p:spPr>
            <a:xfrm>
              <a:off x="6973023" y="355079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D98D5D73-D5DB-706A-9206-DE8863979351}"/>
                </a:ext>
              </a:extLst>
            </p:cNvPr>
            <p:cNvSpPr/>
            <p:nvPr/>
          </p:nvSpPr>
          <p:spPr>
            <a:xfrm>
              <a:off x="6971108" y="397588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C5D7442C-A2BA-72BB-A2CE-A8A54034CED5}"/>
                </a:ext>
              </a:extLst>
            </p:cNvPr>
            <p:cNvSpPr/>
            <p:nvPr/>
          </p:nvSpPr>
          <p:spPr>
            <a:xfrm>
              <a:off x="6969193" y="440098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D428CDCF-1838-FE09-4224-C12CACFA9C16}"/>
                </a:ext>
              </a:extLst>
            </p:cNvPr>
            <p:cNvSpPr/>
            <p:nvPr/>
          </p:nvSpPr>
          <p:spPr>
            <a:xfrm>
              <a:off x="6967278" y="482607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D1D849FD-C1E6-A1D9-03AD-1DB8B0E4C732}"/>
                </a:ext>
              </a:extLst>
            </p:cNvPr>
            <p:cNvSpPr/>
            <p:nvPr/>
          </p:nvSpPr>
          <p:spPr>
            <a:xfrm>
              <a:off x="6965363" y="525116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C5134FE8-D711-C743-A918-CCF2DCF1F357}"/>
                </a:ext>
              </a:extLst>
            </p:cNvPr>
            <p:cNvSpPr/>
            <p:nvPr/>
          </p:nvSpPr>
          <p:spPr>
            <a:xfrm>
              <a:off x="6963448" y="56762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34EDC03-3C35-8870-01C7-11A8500BEB68}"/>
                </a:ext>
              </a:extLst>
            </p:cNvPr>
            <p:cNvSpPr/>
            <p:nvPr/>
          </p:nvSpPr>
          <p:spPr>
            <a:xfrm>
              <a:off x="6961533" y="61013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id="{6E833A2B-EFA4-B119-BD4E-8EF5BF4DB63B}"/>
              </a:ext>
            </a:extLst>
          </p:cNvPr>
          <p:cNvGrpSpPr/>
          <p:nvPr/>
        </p:nvGrpSpPr>
        <p:grpSpPr>
          <a:xfrm>
            <a:off x="1800088" y="859571"/>
            <a:ext cx="5052800" cy="5652935"/>
            <a:chOff x="1800088" y="859571"/>
            <a:chExt cx="5052800" cy="5652935"/>
          </a:xfrm>
          <a:effectLst>
            <a:outerShdw blurRad="50800" dist="38100" dir="8100000" algn="tr" rotWithShape="0">
              <a:prstClr val="black">
                <a:alpha val="52000"/>
              </a:prstClr>
            </a:outerShdw>
          </a:effectLst>
        </p:grpSpPr>
        <p:pic>
          <p:nvPicPr>
            <p:cNvPr id="3074" name="Picture 2" descr="Leather Book Texture Images - Free Download on Freepik">
              <a:extLst>
                <a:ext uri="{FF2B5EF4-FFF2-40B4-BE49-F238E27FC236}">
                  <a16:creationId xmlns:a16="http://schemas.microsoft.com/office/drawing/2014/main" id="{92E511CA-4F62-9EF0-31EC-DC1EB54E336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1500020" y="1159639"/>
              <a:ext cx="5652935" cy="5052800"/>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01EDA7DC-9D32-2DC4-2CC5-B601AE87C531}"/>
                </a:ext>
              </a:extLst>
            </p:cNvPr>
            <p:cNvSpPr/>
            <p:nvPr/>
          </p:nvSpPr>
          <p:spPr>
            <a:xfrm>
              <a:off x="6430229" y="9875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D4C30EA3-9179-4F1D-607A-F99F9F24A66D}"/>
                </a:ext>
              </a:extLst>
            </p:cNvPr>
            <p:cNvSpPr/>
            <p:nvPr/>
          </p:nvSpPr>
          <p:spPr>
            <a:xfrm>
              <a:off x="6428314" y="14126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a:extLst>
                <a:ext uri="{FF2B5EF4-FFF2-40B4-BE49-F238E27FC236}">
                  <a16:creationId xmlns:a16="http://schemas.microsoft.com/office/drawing/2014/main" id="{BCD0263A-DED4-DE2B-1ECE-243B01B96612}"/>
                </a:ext>
              </a:extLst>
            </p:cNvPr>
            <p:cNvSpPr/>
            <p:nvPr/>
          </p:nvSpPr>
          <p:spPr>
            <a:xfrm>
              <a:off x="6426399" y="183773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F575EAE0-742B-992A-8340-26FC466C2473}"/>
                </a:ext>
              </a:extLst>
            </p:cNvPr>
            <p:cNvSpPr/>
            <p:nvPr/>
          </p:nvSpPr>
          <p:spPr>
            <a:xfrm>
              <a:off x="6424484" y="226282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FC3967B7-416E-77CD-03B4-C5A7AE15F967}"/>
                </a:ext>
              </a:extLst>
            </p:cNvPr>
            <p:cNvSpPr/>
            <p:nvPr/>
          </p:nvSpPr>
          <p:spPr>
            <a:xfrm>
              <a:off x="6422569" y="268791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E067C882-951D-84BA-357D-3BF3CB75764A}"/>
                </a:ext>
              </a:extLst>
            </p:cNvPr>
            <p:cNvSpPr/>
            <p:nvPr/>
          </p:nvSpPr>
          <p:spPr>
            <a:xfrm>
              <a:off x="6420654" y="311300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a:extLst>
                <a:ext uri="{FF2B5EF4-FFF2-40B4-BE49-F238E27FC236}">
                  <a16:creationId xmlns:a16="http://schemas.microsoft.com/office/drawing/2014/main" id="{13FBBA48-B102-409A-B740-C50700645ACB}"/>
                </a:ext>
              </a:extLst>
            </p:cNvPr>
            <p:cNvSpPr/>
            <p:nvPr/>
          </p:nvSpPr>
          <p:spPr>
            <a:xfrm>
              <a:off x="6418739" y="353809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6DDE14CD-C460-79B3-E692-97BC5C82EE6D}"/>
                </a:ext>
              </a:extLst>
            </p:cNvPr>
            <p:cNvSpPr/>
            <p:nvPr/>
          </p:nvSpPr>
          <p:spPr>
            <a:xfrm>
              <a:off x="6416824" y="396319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a16="http://schemas.microsoft.com/office/drawing/2014/main" id="{44EA70AD-5A55-FE7B-FE43-1130CC25D8AE}"/>
                </a:ext>
              </a:extLst>
            </p:cNvPr>
            <p:cNvSpPr/>
            <p:nvPr/>
          </p:nvSpPr>
          <p:spPr>
            <a:xfrm>
              <a:off x="6414909" y="438828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9E1BE20D-2A7C-D15B-05D8-332BFDD74ECE}"/>
                </a:ext>
              </a:extLst>
            </p:cNvPr>
            <p:cNvSpPr/>
            <p:nvPr/>
          </p:nvSpPr>
          <p:spPr>
            <a:xfrm>
              <a:off x="6412994" y="481337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4F3D3F21-68B9-AC6A-27E3-72D2A0218D1C}"/>
                </a:ext>
              </a:extLst>
            </p:cNvPr>
            <p:cNvSpPr/>
            <p:nvPr/>
          </p:nvSpPr>
          <p:spPr>
            <a:xfrm>
              <a:off x="6411079" y="523846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F9348BFB-AA61-D40D-BAA0-2AB25831DC4F}"/>
                </a:ext>
              </a:extLst>
            </p:cNvPr>
            <p:cNvSpPr/>
            <p:nvPr/>
          </p:nvSpPr>
          <p:spPr>
            <a:xfrm>
              <a:off x="6409164" y="566355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id="{931CC184-A2A3-89CA-91AB-A0DCC589F106}"/>
                </a:ext>
              </a:extLst>
            </p:cNvPr>
            <p:cNvSpPr/>
            <p:nvPr/>
          </p:nvSpPr>
          <p:spPr>
            <a:xfrm>
              <a:off x="6407249" y="608864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Block Arc 124">
            <a:extLst>
              <a:ext uri="{FF2B5EF4-FFF2-40B4-BE49-F238E27FC236}">
                <a16:creationId xmlns:a16="http://schemas.microsoft.com/office/drawing/2014/main" id="{6562300C-A5B8-BF36-177F-F8FF2B8D398B}"/>
              </a:ext>
            </a:extLst>
          </p:cNvPr>
          <p:cNvSpPr/>
          <p:nvPr/>
        </p:nvSpPr>
        <p:spPr>
          <a:xfrm>
            <a:off x="6508990" y="81229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4" name="Block Arc 1023">
            <a:extLst>
              <a:ext uri="{FF2B5EF4-FFF2-40B4-BE49-F238E27FC236}">
                <a16:creationId xmlns:a16="http://schemas.microsoft.com/office/drawing/2014/main" id="{C91E2065-7DC6-0A8D-67A9-DDA3F155D025}"/>
              </a:ext>
            </a:extLst>
          </p:cNvPr>
          <p:cNvSpPr/>
          <p:nvPr/>
        </p:nvSpPr>
        <p:spPr>
          <a:xfrm>
            <a:off x="6523163" y="127304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5" name="Block Arc 1024">
            <a:extLst>
              <a:ext uri="{FF2B5EF4-FFF2-40B4-BE49-F238E27FC236}">
                <a16:creationId xmlns:a16="http://schemas.microsoft.com/office/drawing/2014/main" id="{839E3371-7BBA-3A7A-C062-86383E1351F7}"/>
              </a:ext>
            </a:extLst>
          </p:cNvPr>
          <p:cNvSpPr/>
          <p:nvPr/>
        </p:nvSpPr>
        <p:spPr>
          <a:xfrm>
            <a:off x="6473542" y="175505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6" name="Block Arc 1025">
            <a:extLst>
              <a:ext uri="{FF2B5EF4-FFF2-40B4-BE49-F238E27FC236}">
                <a16:creationId xmlns:a16="http://schemas.microsoft.com/office/drawing/2014/main" id="{C824AC98-96B3-60AD-0FD7-F752749219F0}"/>
              </a:ext>
            </a:extLst>
          </p:cNvPr>
          <p:cNvSpPr/>
          <p:nvPr/>
        </p:nvSpPr>
        <p:spPr>
          <a:xfrm>
            <a:off x="6487715" y="216263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7" name="Block Arc 1026">
            <a:extLst>
              <a:ext uri="{FF2B5EF4-FFF2-40B4-BE49-F238E27FC236}">
                <a16:creationId xmlns:a16="http://schemas.microsoft.com/office/drawing/2014/main" id="{EF031155-FBA7-39DA-F82D-496E827F6DD8}"/>
              </a:ext>
            </a:extLst>
          </p:cNvPr>
          <p:cNvSpPr/>
          <p:nvPr/>
        </p:nvSpPr>
        <p:spPr>
          <a:xfrm>
            <a:off x="6480624" y="2602119"/>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8" name="Block Arc 1027">
            <a:extLst>
              <a:ext uri="{FF2B5EF4-FFF2-40B4-BE49-F238E27FC236}">
                <a16:creationId xmlns:a16="http://schemas.microsoft.com/office/drawing/2014/main" id="{5C90114A-39DE-4F21-23D7-1DE5C59CE711}"/>
              </a:ext>
            </a:extLst>
          </p:cNvPr>
          <p:cNvSpPr/>
          <p:nvPr/>
        </p:nvSpPr>
        <p:spPr>
          <a:xfrm>
            <a:off x="6473533" y="304160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9" name="Block Arc 1028">
            <a:extLst>
              <a:ext uri="{FF2B5EF4-FFF2-40B4-BE49-F238E27FC236}">
                <a16:creationId xmlns:a16="http://schemas.microsoft.com/office/drawing/2014/main" id="{7C6B12B6-7A4C-8131-9DA1-92125B696C9B}"/>
              </a:ext>
            </a:extLst>
          </p:cNvPr>
          <p:cNvSpPr/>
          <p:nvPr/>
        </p:nvSpPr>
        <p:spPr>
          <a:xfrm>
            <a:off x="6466442" y="3481081"/>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0" name="Block Arc 1029">
            <a:extLst>
              <a:ext uri="{FF2B5EF4-FFF2-40B4-BE49-F238E27FC236}">
                <a16:creationId xmlns:a16="http://schemas.microsoft.com/office/drawing/2014/main" id="{D760442F-7859-2083-286D-AF23E62BDCAA}"/>
              </a:ext>
            </a:extLst>
          </p:cNvPr>
          <p:cNvSpPr/>
          <p:nvPr/>
        </p:nvSpPr>
        <p:spPr>
          <a:xfrm>
            <a:off x="6459351" y="3920562"/>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1" name="Block Arc 1030">
            <a:extLst>
              <a:ext uri="{FF2B5EF4-FFF2-40B4-BE49-F238E27FC236}">
                <a16:creationId xmlns:a16="http://schemas.microsoft.com/office/drawing/2014/main" id="{9CE1AC07-D8C8-C62A-183A-CB46D0D6DC0A}"/>
              </a:ext>
            </a:extLst>
          </p:cNvPr>
          <p:cNvSpPr/>
          <p:nvPr/>
        </p:nvSpPr>
        <p:spPr>
          <a:xfrm>
            <a:off x="6452260" y="4360043"/>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3" name="Block Arc 1032">
            <a:extLst>
              <a:ext uri="{FF2B5EF4-FFF2-40B4-BE49-F238E27FC236}">
                <a16:creationId xmlns:a16="http://schemas.microsoft.com/office/drawing/2014/main" id="{F43C1BC3-4143-F0A9-874D-2CF46403E60B}"/>
              </a:ext>
            </a:extLst>
          </p:cNvPr>
          <p:cNvSpPr/>
          <p:nvPr/>
        </p:nvSpPr>
        <p:spPr>
          <a:xfrm>
            <a:off x="6445169" y="479952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4" name="Block Arc 1033">
            <a:extLst>
              <a:ext uri="{FF2B5EF4-FFF2-40B4-BE49-F238E27FC236}">
                <a16:creationId xmlns:a16="http://schemas.microsoft.com/office/drawing/2014/main" id="{4E47159D-D163-3B08-48F5-52644045932B}"/>
              </a:ext>
            </a:extLst>
          </p:cNvPr>
          <p:cNvSpPr/>
          <p:nvPr/>
        </p:nvSpPr>
        <p:spPr>
          <a:xfrm>
            <a:off x="6438078" y="5239005"/>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5" name="Block Arc 1034">
            <a:extLst>
              <a:ext uri="{FF2B5EF4-FFF2-40B4-BE49-F238E27FC236}">
                <a16:creationId xmlns:a16="http://schemas.microsoft.com/office/drawing/2014/main" id="{E1D231CF-6C25-5266-A748-FF2AA7FB9A36}"/>
              </a:ext>
            </a:extLst>
          </p:cNvPr>
          <p:cNvSpPr/>
          <p:nvPr/>
        </p:nvSpPr>
        <p:spPr>
          <a:xfrm>
            <a:off x="6430987" y="5678486"/>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6" name="Block Arc 1035">
            <a:extLst>
              <a:ext uri="{FF2B5EF4-FFF2-40B4-BE49-F238E27FC236}">
                <a16:creationId xmlns:a16="http://schemas.microsoft.com/office/drawing/2014/main" id="{56D5C52B-33C4-EF62-3A79-F35E6DF540D6}"/>
              </a:ext>
            </a:extLst>
          </p:cNvPr>
          <p:cNvSpPr/>
          <p:nvPr/>
        </p:nvSpPr>
        <p:spPr>
          <a:xfrm>
            <a:off x="6423896" y="6117967"/>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50" name="Rectangle 1049">
            <a:extLst>
              <a:ext uri="{FF2B5EF4-FFF2-40B4-BE49-F238E27FC236}">
                <a16:creationId xmlns:a16="http://schemas.microsoft.com/office/drawing/2014/main" id="{42B3EA76-7DC1-9844-9889-16DF1FD91833}"/>
              </a:ext>
            </a:extLst>
          </p:cNvPr>
          <p:cNvSpPr/>
          <p:nvPr/>
        </p:nvSpPr>
        <p:spPr>
          <a:xfrm>
            <a:off x="7407355" y="1000252"/>
            <a:ext cx="4487385" cy="5341675"/>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B5EC4229-FEBD-9347-7389-EEC9ADCE66F7}"/>
              </a:ext>
            </a:extLst>
          </p:cNvPr>
          <p:cNvSpPr/>
          <p:nvPr/>
        </p:nvSpPr>
        <p:spPr>
          <a:xfrm>
            <a:off x="1877177" y="979300"/>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
            </a:r>
          </a:p>
        </p:txBody>
      </p:sp>
      <p:sp>
        <p:nvSpPr>
          <p:cNvPr id="11" name="TextBox 10">
            <a:extLst>
              <a:ext uri="{FF2B5EF4-FFF2-40B4-BE49-F238E27FC236}">
                <a16:creationId xmlns:a16="http://schemas.microsoft.com/office/drawing/2014/main" id="{C2E0F825-F9C4-A7A7-F3D5-2216F5E31619}"/>
              </a:ext>
            </a:extLst>
          </p:cNvPr>
          <p:cNvSpPr txBox="1"/>
          <p:nvPr/>
        </p:nvSpPr>
        <p:spPr>
          <a:xfrm>
            <a:off x="2005812" y="1083052"/>
            <a:ext cx="4180505" cy="1477328"/>
          </a:xfrm>
          <a:prstGeom prst="rect">
            <a:avLst/>
          </a:prstGeom>
          <a:noFill/>
        </p:spPr>
        <p:txBody>
          <a:bodyPr wrap="square" rtlCol="0">
            <a:spAutoFit/>
          </a:bodyPr>
          <a:lstStyle/>
          <a:p>
            <a:r>
              <a:rPr lang="en-IN" b="1" dirty="0"/>
              <a:t>5. </a:t>
            </a:r>
            <a:r>
              <a:rPr lang="en-IN" dirty="0"/>
              <a:t>W</a:t>
            </a:r>
            <a:r>
              <a:rPr lang="en-US" dirty="0"/>
              <a:t>hen user clicks on leave button the</a:t>
            </a:r>
          </a:p>
          <a:p>
            <a:r>
              <a:rPr lang="en-US" dirty="0"/>
              <a:t>    connection between that user and</a:t>
            </a:r>
          </a:p>
          <a:p>
            <a:r>
              <a:rPr lang="en-US" dirty="0"/>
              <a:t>    server gets disconnected and server will</a:t>
            </a:r>
          </a:p>
          <a:p>
            <a:r>
              <a:rPr lang="en-US" dirty="0"/>
              <a:t>    notify all other remaining users in the</a:t>
            </a:r>
          </a:p>
          <a:p>
            <a:r>
              <a:rPr lang="en-US" dirty="0"/>
              <a:t>     room that user has left.</a:t>
            </a:r>
          </a:p>
        </p:txBody>
      </p:sp>
      <p:sp>
        <p:nvSpPr>
          <p:cNvPr id="14" name="Rectangle: Rounded Corners 13">
            <a:extLst>
              <a:ext uri="{FF2B5EF4-FFF2-40B4-BE49-F238E27FC236}">
                <a16:creationId xmlns:a16="http://schemas.microsoft.com/office/drawing/2014/main" id="{BDF284B8-F236-E311-B21D-2A45D297EB1B}"/>
              </a:ext>
            </a:extLst>
          </p:cNvPr>
          <p:cNvSpPr/>
          <p:nvPr/>
        </p:nvSpPr>
        <p:spPr>
          <a:xfrm>
            <a:off x="2076995" y="4990670"/>
            <a:ext cx="967563" cy="44072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User1</a:t>
            </a:r>
          </a:p>
        </p:txBody>
      </p:sp>
      <p:sp>
        <p:nvSpPr>
          <p:cNvPr id="18" name="Rectangle 17">
            <a:extLst>
              <a:ext uri="{FF2B5EF4-FFF2-40B4-BE49-F238E27FC236}">
                <a16:creationId xmlns:a16="http://schemas.microsoft.com/office/drawing/2014/main" id="{03E60824-27C1-7D6E-159E-CB7FBC3A7222}"/>
              </a:ext>
            </a:extLst>
          </p:cNvPr>
          <p:cNvSpPr/>
          <p:nvPr/>
        </p:nvSpPr>
        <p:spPr>
          <a:xfrm>
            <a:off x="3575611" y="2853878"/>
            <a:ext cx="1212111" cy="49971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cxnSp>
        <p:nvCxnSpPr>
          <p:cNvPr id="69" name="Straight Connector 68">
            <a:extLst>
              <a:ext uri="{FF2B5EF4-FFF2-40B4-BE49-F238E27FC236}">
                <a16:creationId xmlns:a16="http://schemas.microsoft.com/office/drawing/2014/main" id="{3094C07E-B2B9-0D1C-1DD8-6594EC384AA0}"/>
              </a:ext>
            </a:extLst>
          </p:cNvPr>
          <p:cNvCxnSpPr>
            <a:cxnSpLocks/>
            <a:stCxn id="14" idx="0"/>
          </p:cNvCxnSpPr>
          <p:nvPr/>
        </p:nvCxnSpPr>
        <p:spPr>
          <a:xfrm flipV="1">
            <a:off x="2560777" y="3353591"/>
            <a:ext cx="1267640" cy="1637079"/>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77" name="Graphic 76" descr="Close">
            <a:extLst>
              <a:ext uri="{FF2B5EF4-FFF2-40B4-BE49-F238E27FC236}">
                <a16:creationId xmlns:a16="http://schemas.microsoft.com/office/drawing/2014/main" id="{5D273B85-8536-D1A4-A048-2C2FCA660B89}"/>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rot="2651593">
            <a:off x="2930852" y="3908386"/>
            <a:ext cx="527487" cy="527487"/>
          </a:xfrm>
          <a:prstGeom prst="rect">
            <a:avLst/>
          </a:prstGeom>
        </p:spPr>
      </p:pic>
      <p:sp>
        <p:nvSpPr>
          <p:cNvPr id="93" name="TextBox 92">
            <a:extLst>
              <a:ext uri="{FF2B5EF4-FFF2-40B4-BE49-F238E27FC236}">
                <a16:creationId xmlns:a16="http://schemas.microsoft.com/office/drawing/2014/main" id="{0AB938ED-8157-7CDC-CB08-E613E89DB437}"/>
              </a:ext>
            </a:extLst>
          </p:cNvPr>
          <p:cNvSpPr txBox="1"/>
          <p:nvPr/>
        </p:nvSpPr>
        <p:spPr>
          <a:xfrm>
            <a:off x="7844778" y="1087176"/>
            <a:ext cx="3612538" cy="400110"/>
          </a:xfrm>
          <a:prstGeom prst="rect">
            <a:avLst/>
          </a:prstGeom>
          <a:noFill/>
        </p:spPr>
        <p:txBody>
          <a:bodyPr wrap="square" rtlCol="0">
            <a:spAutoFit/>
          </a:bodyPr>
          <a:lstStyle/>
          <a:p>
            <a:pPr algn="ctr"/>
            <a:r>
              <a:rPr lang="en-IN" sz="2000" b="1" dirty="0">
                <a:latin typeface="Gadugi" panose="020B0502040204020203" pitchFamily="34" charset="0"/>
                <a:ea typeface="Gadugi" panose="020B0502040204020203" pitchFamily="34" charset="0"/>
              </a:rPr>
              <a:t>How real-time chat works? </a:t>
            </a:r>
          </a:p>
        </p:txBody>
      </p:sp>
      <p:sp>
        <p:nvSpPr>
          <p:cNvPr id="95" name="TextBox 94">
            <a:extLst>
              <a:ext uri="{FF2B5EF4-FFF2-40B4-BE49-F238E27FC236}">
                <a16:creationId xmlns:a16="http://schemas.microsoft.com/office/drawing/2014/main" id="{309EFC4F-1D48-76EE-E66D-F5FCD611E1C7}"/>
              </a:ext>
            </a:extLst>
          </p:cNvPr>
          <p:cNvSpPr txBox="1"/>
          <p:nvPr/>
        </p:nvSpPr>
        <p:spPr>
          <a:xfrm>
            <a:off x="7658703" y="1581496"/>
            <a:ext cx="4038047" cy="1477328"/>
          </a:xfrm>
          <a:prstGeom prst="rect">
            <a:avLst/>
          </a:prstGeom>
          <a:noFill/>
        </p:spPr>
        <p:txBody>
          <a:bodyPr wrap="square" rtlCol="0">
            <a:spAutoFit/>
          </a:bodyPr>
          <a:lstStyle/>
          <a:p>
            <a:pPr algn="just"/>
            <a:r>
              <a:rPr lang="en-US" dirty="0"/>
              <a:t>When a particular user sends message in chat, it will be received by server. Now server will broadcast that message to users present in that room with the username of sender</a:t>
            </a:r>
            <a:endParaRPr lang="en-IN" dirty="0"/>
          </a:p>
        </p:txBody>
      </p:sp>
      <p:cxnSp>
        <p:nvCxnSpPr>
          <p:cNvPr id="122" name="Straight Arrow Connector 121">
            <a:extLst>
              <a:ext uri="{FF2B5EF4-FFF2-40B4-BE49-F238E27FC236}">
                <a16:creationId xmlns:a16="http://schemas.microsoft.com/office/drawing/2014/main" id="{C325F762-5150-2DF6-05EC-EF8DFFC13A70}"/>
              </a:ext>
            </a:extLst>
          </p:cNvPr>
          <p:cNvCxnSpPr/>
          <p:nvPr/>
        </p:nvCxnSpPr>
        <p:spPr>
          <a:xfrm flipV="1">
            <a:off x="8328559" y="3799176"/>
            <a:ext cx="734855" cy="12316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EFC0D70F-27CA-E2DA-E5DB-24EC1C879222}"/>
              </a:ext>
            </a:extLst>
          </p:cNvPr>
          <p:cNvSpPr txBox="1"/>
          <p:nvPr/>
        </p:nvSpPr>
        <p:spPr>
          <a:xfrm rot="17983865">
            <a:off x="8153221" y="4165882"/>
            <a:ext cx="734855" cy="369332"/>
          </a:xfrm>
          <a:prstGeom prst="rect">
            <a:avLst/>
          </a:prstGeom>
          <a:noFill/>
        </p:spPr>
        <p:txBody>
          <a:bodyPr wrap="square" rtlCol="0">
            <a:spAutoFit/>
          </a:bodyPr>
          <a:lstStyle/>
          <a:p>
            <a:r>
              <a:rPr lang="en-IN" dirty="0"/>
              <a:t>Hello</a:t>
            </a:r>
          </a:p>
        </p:txBody>
      </p:sp>
      <p:cxnSp>
        <p:nvCxnSpPr>
          <p:cNvPr id="124" name="Straight Arrow Connector 123">
            <a:extLst>
              <a:ext uri="{FF2B5EF4-FFF2-40B4-BE49-F238E27FC236}">
                <a16:creationId xmlns:a16="http://schemas.microsoft.com/office/drawing/2014/main" id="{E7BE5E0C-1761-8F19-D1B4-545BBCA035D2}"/>
              </a:ext>
            </a:extLst>
          </p:cNvPr>
          <p:cNvCxnSpPr>
            <a:cxnSpLocks/>
          </p:cNvCxnSpPr>
          <p:nvPr/>
        </p:nvCxnSpPr>
        <p:spPr>
          <a:xfrm>
            <a:off x="9631223" y="3792320"/>
            <a:ext cx="105998" cy="11821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32" name="TextBox 1031">
            <a:extLst>
              <a:ext uri="{FF2B5EF4-FFF2-40B4-BE49-F238E27FC236}">
                <a16:creationId xmlns:a16="http://schemas.microsoft.com/office/drawing/2014/main" id="{027E9249-5827-33E9-493E-3FD66CB6ED2A}"/>
              </a:ext>
            </a:extLst>
          </p:cNvPr>
          <p:cNvSpPr txBox="1"/>
          <p:nvPr/>
        </p:nvSpPr>
        <p:spPr>
          <a:xfrm rot="5005066">
            <a:off x="9488218" y="4138394"/>
            <a:ext cx="734855" cy="369332"/>
          </a:xfrm>
          <a:prstGeom prst="rect">
            <a:avLst/>
          </a:prstGeom>
          <a:noFill/>
        </p:spPr>
        <p:txBody>
          <a:bodyPr wrap="square" rtlCol="0">
            <a:spAutoFit/>
          </a:bodyPr>
          <a:lstStyle/>
          <a:p>
            <a:r>
              <a:rPr lang="en-IN" dirty="0"/>
              <a:t>Hello</a:t>
            </a:r>
          </a:p>
        </p:txBody>
      </p:sp>
      <p:cxnSp>
        <p:nvCxnSpPr>
          <p:cNvPr id="1040" name="Straight Arrow Connector 1039">
            <a:extLst>
              <a:ext uri="{FF2B5EF4-FFF2-40B4-BE49-F238E27FC236}">
                <a16:creationId xmlns:a16="http://schemas.microsoft.com/office/drawing/2014/main" id="{59CF4D5F-4F90-6F0E-3EB0-F1046F65FA35}"/>
              </a:ext>
            </a:extLst>
          </p:cNvPr>
          <p:cNvCxnSpPr>
            <a:cxnSpLocks/>
          </p:cNvCxnSpPr>
          <p:nvPr/>
        </p:nvCxnSpPr>
        <p:spPr>
          <a:xfrm>
            <a:off x="10191931" y="3799176"/>
            <a:ext cx="783450" cy="11685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41" name="TextBox 1040">
            <a:extLst>
              <a:ext uri="{FF2B5EF4-FFF2-40B4-BE49-F238E27FC236}">
                <a16:creationId xmlns:a16="http://schemas.microsoft.com/office/drawing/2014/main" id="{5326F5E3-552F-1369-A76E-2C036089B6B8}"/>
              </a:ext>
            </a:extLst>
          </p:cNvPr>
          <p:cNvSpPr txBox="1"/>
          <p:nvPr/>
        </p:nvSpPr>
        <p:spPr>
          <a:xfrm rot="3404741">
            <a:off x="10341134" y="4075298"/>
            <a:ext cx="734855" cy="369332"/>
          </a:xfrm>
          <a:prstGeom prst="rect">
            <a:avLst/>
          </a:prstGeom>
          <a:noFill/>
        </p:spPr>
        <p:txBody>
          <a:bodyPr wrap="square" rtlCol="0">
            <a:spAutoFit/>
          </a:bodyPr>
          <a:lstStyle/>
          <a:p>
            <a:r>
              <a:rPr lang="en-IN" dirty="0"/>
              <a:t>Hello</a:t>
            </a:r>
          </a:p>
        </p:txBody>
      </p:sp>
      <p:grpSp>
        <p:nvGrpSpPr>
          <p:cNvPr id="1049" name="Group 1048">
            <a:extLst>
              <a:ext uri="{FF2B5EF4-FFF2-40B4-BE49-F238E27FC236}">
                <a16:creationId xmlns:a16="http://schemas.microsoft.com/office/drawing/2014/main" id="{9FDADA22-42CF-CB78-76A3-3A47032DE123}"/>
              </a:ext>
            </a:extLst>
          </p:cNvPr>
          <p:cNvGrpSpPr/>
          <p:nvPr/>
        </p:nvGrpSpPr>
        <p:grpSpPr>
          <a:xfrm>
            <a:off x="3668857" y="3224282"/>
            <a:ext cx="2462061" cy="2628259"/>
            <a:chOff x="3668857" y="3224282"/>
            <a:chExt cx="2462061" cy="2628259"/>
          </a:xfrm>
        </p:grpSpPr>
        <p:grpSp>
          <p:nvGrpSpPr>
            <p:cNvPr id="1047" name="Group 1046">
              <a:extLst>
                <a:ext uri="{FF2B5EF4-FFF2-40B4-BE49-F238E27FC236}">
                  <a16:creationId xmlns:a16="http://schemas.microsoft.com/office/drawing/2014/main" id="{C3E80C55-4F91-8023-99A6-AAE0D030C2DC}"/>
                </a:ext>
              </a:extLst>
            </p:cNvPr>
            <p:cNvGrpSpPr/>
            <p:nvPr/>
          </p:nvGrpSpPr>
          <p:grpSpPr>
            <a:xfrm>
              <a:off x="3668857" y="3224282"/>
              <a:ext cx="2462061" cy="2611885"/>
              <a:chOff x="3668857" y="3224282"/>
              <a:chExt cx="2462061" cy="2611885"/>
            </a:xfrm>
          </p:grpSpPr>
          <p:grpSp>
            <p:nvGrpSpPr>
              <p:cNvPr id="89" name="Group 88">
                <a:extLst>
                  <a:ext uri="{FF2B5EF4-FFF2-40B4-BE49-F238E27FC236}">
                    <a16:creationId xmlns:a16="http://schemas.microsoft.com/office/drawing/2014/main" id="{04AEC673-EA28-469B-EB41-0CD7794BFCCE}"/>
                  </a:ext>
                </a:extLst>
              </p:cNvPr>
              <p:cNvGrpSpPr/>
              <p:nvPr/>
            </p:nvGrpSpPr>
            <p:grpSpPr>
              <a:xfrm>
                <a:off x="3668857" y="4668486"/>
                <a:ext cx="2462061" cy="1167681"/>
                <a:chOff x="3712585" y="4555840"/>
                <a:chExt cx="2462061" cy="1167681"/>
              </a:xfrm>
            </p:grpSpPr>
            <p:sp>
              <p:nvSpPr>
                <p:cNvPr id="62" name="Rectangle: Rounded Corners 61">
                  <a:extLst>
                    <a:ext uri="{FF2B5EF4-FFF2-40B4-BE49-F238E27FC236}">
                      <a16:creationId xmlns:a16="http://schemas.microsoft.com/office/drawing/2014/main" id="{62A724F8-72E0-FDF2-2A24-4A8BF2AA49DC}"/>
                    </a:ext>
                  </a:extLst>
                </p:cNvPr>
                <p:cNvSpPr/>
                <p:nvPr/>
              </p:nvSpPr>
              <p:spPr>
                <a:xfrm>
                  <a:off x="3914925" y="4855107"/>
                  <a:ext cx="967563" cy="44072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User2</a:t>
                  </a:r>
                </a:p>
              </p:txBody>
            </p:sp>
            <p:sp>
              <p:nvSpPr>
                <p:cNvPr id="66" name="Rectangle: Rounded Corners 65">
                  <a:extLst>
                    <a:ext uri="{FF2B5EF4-FFF2-40B4-BE49-F238E27FC236}">
                      <a16:creationId xmlns:a16="http://schemas.microsoft.com/office/drawing/2014/main" id="{88336575-6ADA-D33A-123D-ED6CF711B26A}"/>
                    </a:ext>
                  </a:extLst>
                </p:cNvPr>
                <p:cNvSpPr/>
                <p:nvPr/>
              </p:nvSpPr>
              <p:spPr>
                <a:xfrm>
                  <a:off x="5017654" y="4796859"/>
                  <a:ext cx="967563" cy="44072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User3</a:t>
                  </a:r>
                </a:p>
              </p:txBody>
            </p:sp>
            <p:sp>
              <p:nvSpPr>
                <p:cNvPr id="79" name="Rectangle: Rounded Corners 78">
                  <a:extLst>
                    <a:ext uri="{FF2B5EF4-FFF2-40B4-BE49-F238E27FC236}">
                      <a16:creationId xmlns:a16="http://schemas.microsoft.com/office/drawing/2014/main" id="{80417E31-03B4-E3D6-B73D-7B9794947109}"/>
                    </a:ext>
                  </a:extLst>
                </p:cNvPr>
                <p:cNvSpPr/>
                <p:nvPr/>
              </p:nvSpPr>
              <p:spPr>
                <a:xfrm>
                  <a:off x="3712585" y="4555840"/>
                  <a:ext cx="2462061" cy="1167681"/>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81" name="Straight Arrow Connector 80">
                <a:extLst>
                  <a:ext uri="{FF2B5EF4-FFF2-40B4-BE49-F238E27FC236}">
                    <a16:creationId xmlns:a16="http://schemas.microsoft.com/office/drawing/2014/main" id="{505673AC-810E-2135-6DB5-5E10AC324000}"/>
                  </a:ext>
                </a:extLst>
              </p:cNvPr>
              <p:cNvCxnSpPr>
                <a:cxnSpLocks/>
                <a:stCxn id="18" idx="2"/>
              </p:cNvCxnSpPr>
              <p:nvPr/>
            </p:nvCxnSpPr>
            <p:spPr>
              <a:xfrm>
                <a:off x="4181667" y="3353591"/>
                <a:ext cx="530566" cy="1270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8D8DE47-2AD4-F5E8-18DB-CBBEBB469E0B}"/>
                  </a:ext>
                </a:extLst>
              </p:cNvPr>
              <p:cNvSpPr txBox="1"/>
              <p:nvPr/>
            </p:nvSpPr>
            <p:spPr>
              <a:xfrm rot="3976126">
                <a:off x="4181801" y="3641876"/>
                <a:ext cx="1481520" cy="646331"/>
              </a:xfrm>
              <a:prstGeom prst="rect">
                <a:avLst/>
              </a:prstGeom>
              <a:noFill/>
            </p:spPr>
            <p:txBody>
              <a:bodyPr wrap="square" rtlCol="0">
                <a:spAutoFit/>
              </a:bodyPr>
              <a:lstStyle/>
              <a:p>
                <a:pPr algn="ctr"/>
                <a:r>
                  <a:rPr lang="en-IN" b="1" dirty="0"/>
                  <a:t>User-1 has left</a:t>
                </a:r>
              </a:p>
            </p:txBody>
          </p:sp>
        </p:grpSp>
        <p:sp>
          <p:nvSpPr>
            <p:cNvPr id="1044" name="TextBox 1043">
              <a:extLst>
                <a:ext uri="{FF2B5EF4-FFF2-40B4-BE49-F238E27FC236}">
                  <a16:creationId xmlns:a16="http://schemas.microsoft.com/office/drawing/2014/main" id="{54914504-A724-A1A2-D4F2-6BDBC86A393A}"/>
                </a:ext>
              </a:extLst>
            </p:cNvPr>
            <p:cNvSpPr txBox="1"/>
            <p:nvPr/>
          </p:nvSpPr>
          <p:spPr>
            <a:xfrm>
              <a:off x="4127493" y="5544764"/>
              <a:ext cx="1472867" cy="307777"/>
            </a:xfrm>
            <a:prstGeom prst="rect">
              <a:avLst/>
            </a:prstGeom>
            <a:noFill/>
          </p:spPr>
          <p:txBody>
            <a:bodyPr wrap="square" rtlCol="0">
              <a:spAutoFit/>
            </a:bodyPr>
            <a:lstStyle/>
            <a:p>
              <a:pPr algn="ctr"/>
              <a:r>
                <a:rPr lang="en-IN" sz="1400" b="1" dirty="0" err="1"/>
                <a:t>RoomID</a:t>
              </a:r>
              <a:r>
                <a:rPr lang="en-IN" sz="1400" b="1" dirty="0"/>
                <a:t> :ABC</a:t>
              </a:r>
            </a:p>
          </p:txBody>
        </p:sp>
      </p:grpSp>
      <p:grpSp>
        <p:nvGrpSpPr>
          <p:cNvPr id="1048" name="Group 1047">
            <a:extLst>
              <a:ext uri="{FF2B5EF4-FFF2-40B4-BE49-F238E27FC236}">
                <a16:creationId xmlns:a16="http://schemas.microsoft.com/office/drawing/2014/main" id="{2ACBDA4E-7B83-8634-C1DE-5D63D40D1660}"/>
              </a:ext>
            </a:extLst>
          </p:cNvPr>
          <p:cNvGrpSpPr/>
          <p:nvPr/>
        </p:nvGrpSpPr>
        <p:grpSpPr>
          <a:xfrm>
            <a:off x="7616157" y="3292607"/>
            <a:ext cx="4080593" cy="2489303"/>
            <a:chOff x="7616157" y="3292607"/>
            <a:chExt cx="4080593" cy="2489303"/>
          </a:xfrm>
        </p:grpSpPr>
        <p:sp>
          <p:nvSpPr>
            <p:cNvPr id="96" name="Rectangle 95">
              <a:extLst>
                <a:ext uri="{FF2B5EF4-FFF2-40B4-BE49-F238E27FC236}">
                  <a16:creationId xmlns:a16="http://schemas.microsoft.com/office/drawing/2014/main" id="{CF2DA2FB-847B-FB52-BEF9-A770049018C2}"/>
                </a:ext>
              </a:extLst>
            </p:cNvPr>
            <p:cNvSpPr/>
            <p:nvPr/>
          </p:nvSpPr>
          <p:spPr>
            <a:xfrm>
              <a:off x="9025167" y="3292607"/>
              <a:ext cx="1212111" cy="49971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98" name="Rectangle: Rounded Corners 97">
              <a:extLst>
                <a:ext uri="{FF2B5EF4-FFF2-40B4-BE49-F238E27FC236}">
                  <a16:creationId xmlns:a16="http://schemas.microsoft.com/office/drawing/2014/main" id="{06176F81-9185-9B0A-D88A-BDF6BA8C6071}"/>
                </a:ext>
              </a:extLst>
            </p:cNvPr>
            <p:cNvSpPr/>
            <p:nvPr/>
          </p:nvSpPr>
          <p:spPr>
            <a:xfrm>
              <a:off x="7844778" y="5030797"/>
              <a:ext cx="967563" cy="44072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User1</a:t>
              </a:r>
            </a:p>
          </p:txBody>
        </p:sp>
        <p:sp>
          <p:nvSpPr>
            <p:cNvPr id="99" name="Rectangle: Rounded Corners 98">
              <a:extLst>
                <a:ext uri="{FF2B5EF4-FFF2-40B4-BE49-F238E27FC236}">
                  <a16:creationId xmlns:a16="http://schemas.microsoft.com/office/drawing/2014/main" id="{C35AA6B2-1BC1-9A14-BD85-629E6A14A1A7}"/>
                </a:ext>
              </a:extLst>
            </p:cNvPr>
            <p:cNvSpPr/>
            <p:nvPr/>
          </p:nvSpPr>
          <p:spPr>
            <a:xfrm>
              <a:off x="9167265" y="4985805"/>
              <a:ext cx="967563" cy="44072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User2</a:t>
              </a:r>
            </a:p>
          </p:txBody>
        </p:sp>
        <p:sp>
          <p:nvSpPr>
            <p:cNvPr id="100" name="Rectangle: Rounded Corners 99">
              <a:extLst>
                <a:ext uri="{FF2B5EF4-FFF2-40B4-BE49-F238E27FC236}">
                  <a16:creationId xmlns:a16="http://schemas.microsoft.com/office/drawing/2014/main" id="{03E2EBB8-8917-50C9-50B9-A54F74BB2745}"/>
                </a:ext>
              </a:extLst>
            </p:cNvPr>
            <p:cNvSpPr/>
            <p:nvPr/>
          </p:nvSpPr>
          <p:spPr>
            <a:xfrm>
              <a:off x="10509217" y="4985805"/>
              <a:ext cx="967563" cy="44072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User3</a:t>
              </a:r>
            </a:p>
          </p:txBody>
        </p:sp>
        <p:sp>
          <p:nvSpPr>
            <p:cNvPr id="101" name="Rectangle: Rounded Corners 100">
              <a:extLst>
                <a:ext uri="{FF2B5EF4-FFF2-40B4-BE49-F238E27FC236}">
                  <a16:creationId xmlns:a16="http://schemas.microsoft.com/office/drawing/2014/main" id="{3D09A41F-2749-ABB0-CCF5-0ABED5A87DB8}"/>
                </a:ext>
              </a:extLst>
            </p:cNvPr>
            <p:cNvSpPr/>
            <p:nvPr/>
          </p:nvSpPr>
          <p:spPr>
            <a:xfrm>
              <a:off x="7616157" y="4773223"/>
              <a:ext cx="4080593" cy="992895"/>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5" name="TextBox 1044">
              <a:extLst>
                <a:ext uri="{FF2B5EF4-FFF2-40B4-BE49-F238E27FC236}">
                  <a16:creationId xmlns:a16="http://schemas.microsoft.com/office/drawing/2014/main" id="{EBE12696-018B-B090-88B2-7C99DF3E3551}"/>
                </a:ext>
              </a:extLst>
            </p:cNvPr>
            <p:cNvSpPr txBox="1"/>
            <p:nvPr/>
          </p:nvSpPr>
          <p:spPr>
            <a:xfrm>
              <a:off x="9031449" y="5474133"/>
              <a:ext cx="1472867" cy="307777"/>
            </a:xfrm>
            <a:prstGeom prst="rect">
              <a:avLst/>
            </a:prstGeom>
            <a:noFill/>
          </p:spPr>
          <p:txBody>
            <a:bodyPr wrap="square" rtlCol="0">
              <a:spAutoFit/>
            </a:bodyPr>
            <a:lstStyle/>
            <a:p>
              <a:pPr algn="ctr"/>
              <a:r>
                <a:rPr lang="en-IN" sz="1400" b="1" dirty="0" err="1"/>
                <a:t>RoomID</a:t>
              </a:r>
              <a:r>
                <a:rPr lang="en-IN" sz="1400" b="1" dirty="0"/>
                <a:t> :ABC</a:t>
              </a:r>
            </a:p>
          </p:txBody>
        </p:sp>
      </p:grpSp>
      <p:sp>
        <p:nvSpPr>
          <p:cNvPr id="6" name="TextBox 5">
            <a:extLst>
              <a:ext uri="{FF2B5EF4-FFF2-40B4-BE49-F238E27FC236}">
                <a16:creationId xmlns:a16="http://schemas.microsoft.com/office/drawing/2014/main" id="{5554856C-1C9B-75E4-9840-F6E8C853F6F9}"/>
              </a:ext>
            </a:extLst>
          </p:cNvPr>
          <p:cNvSpPr txBox="1"/>
          <p:nvPr/>
        </p:nvSpPr>
        <p:spPr>
          <a:xfrm>
            <a:off x="5784752" y="5942042"/>
            <a:ext cx="496614" cy="369332"/>
          </a:xfrm>
          <a:prstGeom prst="rect">
            <a:avLst/>
          </a:prstGeom>
          <a:noFill/>
        </p:spPr>
        <p:txBody>
          <a:bodyPr wrap="square" rtlCol="0">
            <a:spAutoFit/>
          </a:bodyPr>
          <a:lstStyle/>
          <a:p>
            <a:r>
              <a:rPr lang="en-IN" dirty="0"/>
              <a:t>10</a:t>
            </a:r>
          </a:p>
        </p:txBody>
      </p:sp>
      <p:sp>
        <p:nvSpPr>
          <p:cNvPr id="16" name="TextBox 15">
            <a:extLst>
              <a:ext uri="{FF2B5EF4-FFF2-40B4-BE49-F238E27FC236}">
                <a16:creationId xmlns:a16="http://schemas.microsoft.com/office/drawing/2014/main" id="{A69773D9-3CF0-52A3-D437-FCBB06C97B0C}"/>
              </a:ext>
            </a:extLst>
          </p:cNvPr>
          <p:cNvSpPr txBox="1"/>
          <p:nvPr/>
        </p:nvSpPr>
        <p:spPr>
          <a:xfrm>
            <a:off x="11399438" y="5904821"/>
            <a:ext cx="496614" cy="369332"/>
          </a:xfrm>
          <a:prstGeom prst="rect">
            <a:avLst/>
          </a:prstGeom>
          <a:noFill/>
        </p:spPr>
        <p:txBody>
          <a:bodyPr wrap="square" rtlCol="0">
            <a:spAutoFit/>
          </a:bodyPr>
          <a:lstStyle/>
          <a:p>
            <a:r>
              <a:rPr lang="en-IN" dirty="0"/>
              <a:t>11</a:t>
            </a:r>
          </a:p>
        </p:txBody>
      </p:sp>
    </p:spTree>
    <p:extLst>
      <p:ext uri="{BB962C8B-B14F-4D97-AF65-F5344CB8AC3E}">
        <p14:creationId xmlns:p14="http://schemas.microsoft.com/office/powerpoint/2010/main" val="4196416398"/>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9"/>
                                        </p:tgtEl>
                                        <p:attrNameLst>
                                          <p:attrName>style.visibility</p:attrName>
                                        </p:attrNameLst>
                                      </p:cBhvr>
                                      <p:to>
                                        <p:strVal val="visible"/>
                                      </p:to>
                                    </p:set>
                                    <p:animEffect transition="in" filter="fade">
                                      <p:cBhvr>
                                        <p:cTn id="26" dur="500"/>
                                        <p:tgtEl>
                                          <p:spTgt spid="10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48"/>
                                        </p:tgtEl>
                                        <p:attrNameLst>
                                          <p:attrName>style.visibility</p:attrName>
                                        </p:attrNameLst>
                                      </p:cBhvr>
                                      <p:to>
                                        <p:strVal val="visible"/>
                                      </p:to>
                                    </p:set>
                                    <p:animEffect transition="in" filter="fade">
                                      <p:cBhvr>
                                        <p:cTn id="41" dur="500"/>
                                        <p:tgtEl>
                                          <p:spTgt spid="10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par>
                                <p:cTn id="47" presetID="10" presetClass="entr" presetSubtype="0" fill="hold" nodeType="with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500"/>
                                        <p:tgtEl>
                                          <p:spTgt spid="1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32"/>
                                        </p:tgtEl>
                                        <p:attrNameLst>
                                          <p:attrName>style.visibility</p:attrName>
                                        </p:attrNameLst>
                                      </p:cBhvr>
                                      <p:to>
                                        <p:strVal val="visible"/>
                                      </p:to>
                                    </p:set>
                                    <p:animEffect transition="in" filter="fade">
                                      <p:cBhvr>
                                        <p:cTn id="54" dur="500"/>
                                        <p:tgtEl>
                                          <p:spTgt spid="1032"/>
                                        </p:tgtEl>
                                      </p:cBhvr>
                                    </p:animEffect>
                                  </p:childTnLst>
                                </p:cTn>
                              </p:par>
                              <p:par>
                                <p:cTn id="55" presetID="10" presetClass="entr" presetSubtype="0" fill="hold" nodeType="with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fade">
                                      <p:cBhvr>
                                        <p:cTn id="57" dur="500"/>
                                        <p:tgtEl>
                                          <p:spTgt spid="124"/>
                                        </p:tgtEl>
                                      </p:cBhvr>
                                    </p:animEffect>
                                  </p:childTnLst>
                                </p:cTn>
                              </p:par>
                              <p:par>
                                <p:cTn id="58" presetID="10" presetClass="entr" presetSubtype="0" fill="hold" nodeType="withEffect">
                                  <p:stCondLst>
                                    <p:cond delay="0"/>
                                  </p:stCondLst>
                                  <p:childTnLst>
                                    <p:set>
                                      <p:cBhvr>
                                        <p:cTn id="59" dur="1" fill="hold">
                                          <p:stCondLst>
                                            <p:cond delay="0"/>
                                          </p:stCondLst>
                                        </p:cTn>
                                        <p:tgtEl>
                                          <p:spTgt spid="1040"/>
                                        </p:tgtEl>
                                        <p:attrNameLst>
                                          <p:attrName>style.visibility</p:attrName>
                                        </p:attrNameLst>
                                      </p:cBhvr>
                                      <p:to>
                                        <p:strVal val="visible"/>
                                      </p:to>
                                    </p:set>
                                    <p:animEffect transition="in" filter="fade">
                                      <p:cBhvr>
                                        <p:cTn id="60" dur="500"/>
                                        <p:tgtEl>
                                          <p:spTgt spid="104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41"/>
                                        </p:tgtEl>
                                        <p:attrNameLst>
                                          <p:attrName>style.visibility</p:attrName>
                                        </p:attrNameLst>
                                      </p:cBhvr>
                                      <p:to>
                                        <p:strVal val="visible"/>
                                      </p:to>
                                    </p:set>
                                    <p:animEffect transition="in" filter="fade">
                                      <p:cBhvr>
                                        <p:cTn id="63" dur="5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8" grpId="0" animBg="1"/>
      <p:bldP spid="93" grpId="0"/>
      <p:bldP spid="95" grpId="0"/>
      <p:bldP spid="123" grpId="0"/>
      <p:bldP spid="1032" grpId="0"/>
      <p:bldP spid="104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2F1369-880B-AD2F-F12A-FC381DD87D42}"/>
              </a:ext>
            </a:extLst>
          </p:cNvPr>
          <p:cNvGrpSpPr/>
          <p:nvPr/>
        </p:nvGrpSpPr>
        <p:grpSpPr>
          <a:xfrm>
            <a:off x="-961568" y="4897420"/>
            <a:ext cx="798044" cy="769664"/>
            <a:chOff x="301291" y="4696457"/>
            <a:chExt cx="798044" cy="769664"/>
          </a:xfrm>
        </p:grpSpPr>
        <p:sp>
          <p:nvSpPr>
            <p:cNvPr id="3" name="Flowchart: Connector 2">
              <a:extLst>
                <a:ext uri="{FF2B5EF4-FFF2-40B4-BE49-F238E27FC236}">
                  <a16:creationId xmlns:a16="http://schemas.microsoft.com/office/drawing/2014/main" id="{C9A6F9FD-B479-F3E5-D13C-CE8477A58730}"/>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Bullseye">
              <a:extLst>
                <a:ext uri="{FF2B5EF4-FFF2-40B4-BE49-F238E27FC236}">
                  <a16:creationId xmlns:a16="http://schemas.microsoft.com/office/drawing/2014/main" id="{90102292-405D-8B24-4465-7EFD0B83EB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806" y="4789707"/>
              <a:ext cx="570744" cy="584932"/>
            </a:xfrm>
            <a:prstGeom prst="rect">
              <a:avLst/>
            </a:prstGeom>
          </p:spPr>
        </p:pic>
      </p:grpSp>
      <p:grpSp>
        <p:nvGrpSpPr>
          <p:cNvPr id="10" name="Group 9">
            <a:extLst>
              <a:ext uri="{FF2B5EF4-FFF2-40B4-BE49-F238E27FC236}">
                <a16:creationId xmlns:a16="http://schemas.microsoft.com/office/drawing/2014/main" id="{B71DED03-FA0F-7CBB-0402-E78DF8C8FE4E}"/>
              </a:ext>
            </a:extLst>
          </p:cNvPr>
          <p:cNvGrpSpPr/>
          <p:nvPr/>
        </p:nvGrpSpPr>
        <p:grpSpPr>
          <a:xfrm>
            <a:off x="-961568" y="5936143"/>
            <a:ext cx="798044" cy="769664"/>
            <a:chOff x="301290" y="5684897"/>
            <a:chExt cx="798044" cy="769664"/>
          </a:xfrm>
        </p:grpSpPr>
        <p:sp>
          <p:nvSpPr>
            <p:cNvPr id="12" name="Flowchart: Connector 11">
              <a:extLst>
                <a:ext uri="{FF2B5EF4-FFF2-40B4-BE49-F238E27FC236}">
                  <a16:creationId xmlns:a16="http://schemas.microsoft.com/office/drawing/2014/main" id="{9448AA9D-467A-5521-3D61-C7A26AFA368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6E4471B-D1E3-9E82-C541-84E372FBB336}"/>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5" name="Group 14">
            <a:extLst>
              <a:ext uri="{FF2B5EF4-FFF2-40B4-BE49-F238E27FC236}">
                <a16:creationId xmlns:a16="http://schemas.microsoft.com/office/drawing/2014/main" id="{998F2828-BF90-2F2C-8C2B-CC801E543331}"/>
              </a:ext>
            </a:extLst>
          </p:cNvPr>
          <p:cNvGrpSpPr/>
          <p:nvPr/>
        </p:nvGrpSpPr>
        <p:grpSpPr>
          <a:xfrm>
            <a:off x="-914344" y="3908361"/>
            <a:ext cx="720000" cy="720000"/>
            <a:chOff x="301291" y="3766994"/>
            <a:chExt cx="720000" cy="720000"/>
          </a:xfrm>
        </p:grpSpPr>
        <p:sp>
          <p:nvSpPr>
            <p:cNvPr id="17" name="Flowchart: Connector 16">
              <a:extLst>
                <a:ext uri="{FF2B5EF4-FFF2-40B4-BE49-F238E27FC236}">
                  <a16:creationId xmlns:a16="http://schemas.microsoft.com/office/drawing/2014/main" id="{7D8369AE-8AD5-997D-92E1-99F954C8392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EA6E2C60-38AA-0A4A-5065-36DC1AD713D2}"/>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28" name="Group 27">
            <a:extLst>
              <a:ext uri="{FF2B5EF4-FFF2-40B4-BE49-F238E27FC236}">
                <a16:creationId xmlns:a16="http://schemas.microsoft.com/office/drawing/2014/main" id="{5D689242-F5B2-29F9-3C06-09D2245328C1}"/>
              </a:ext>
            </a:extLst>
          </p:cNvPr>
          <p:cNvGrpSpPr/>
          <p:nvPr/>
        </p:nvGrpSpPr>
        <p:grpSpPr>
          <a:xfrm rot="5400000">
            <a:off x="-9134639" y="2071095"/>
            <a:ext cx="19558000" cy="1288730"/>
            <a:chOff x="-4571136" y="3373465"/>
            <a:chExt cx="19558000" cy="1288730"/>
          </a:xfrm>
        </p:grpSpPr>
        <p:sp>
          <p:nvSpPr>
            <p:cNvPr id="38" name="Rectangle 37">
              <a:extLst>
                <a:ext uri="{FF2B5EF4-FFF2-40B4-BE49-F238E27FC236}">
                  <a16:creationId xmlns:a16="http://schemas.microsoft.com/office/drawing/2014/main" id="{B7BB588F-427C-4E42-5ACA-E2B2D7BBD5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9" name="Isosceles Triangle 63">
              <a:extLst>
                <a:ext uri="{FF2B5EF4-FFF2-40B4-BE49-F238E27FC236}">
                  <a16:creationId xmlns:a16="http://schemas.microsoft.com/office/drawing/2014/main" id="{446A1C9B-8C44-771F-9610-120C2B9B022A}"/>
                </a:ext>
              </a:extLst>
            </p:cNvPr>
            <p:cNvSpPr/>
            <p:nvPr/>
          </p:nvSpPr>
          <p:spPr bwMode="white">
            <a:xfrm flipV="1">
              <a:off x="42307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0" name="Graphic 39" descr="Person with idea">
            <a:hlinkClick r:id="rId7" action="ppaction://hlinksldjump"/>
            <a:extLst>
              <a:ext uri="{FF2B5EF4-FFF2-40B4-BE49-F238E27FC236}">
                <a16:creationId xmlns:a16="http://schemas.microsoft.com/office/drawing/2014/main" id="{88728890-2864-7C4A-3E0C-93FD9E39BD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8354" y="230588"/>
            <a:ext cx="662102" cy="662102"/>
          </a:xfrm>
          <a:prstGeom prst="rect">
            <a:avLst/>
          </a:prstGeom>
        </p:spPr>
      </p:pic>
      <p:pic>
        <p:nvPicPr>
          <p:cNvPr id="41" name="Graphic 40" descr="Bullseye">
            <a:hlinkClick r:id="rId10" action="ppaction://hlinksldjump"/>
            <a:extLst>
              <a:ext uri="{FF2B5EF4-FFF2-40B4-BE49-F238E27FC236}">
                <a16:creationId xmlns:a16="http://schemas.microsoft.com/office/drawing/2014/main" id="{9B096AA8-D60C-043F-0840-151869979F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3947" y="5003370"/>
            <a:ext cx="570744" cy="584932"/>
          </a:xfrm>
          <a:prstGeom prst="rect">
            <a:avLst/>
          </a:prstGeom>
        </p:spPr>
      </p:pic>
      <p:pic>
        <p:nvPicPr>
          <p:cNvPr id="43" name="Picture 42">
            <a:hlinkClick r:id="rId13" action="ppaction://hlinksldjump"/>
            <a:extLst>
              <a:ext uri="{FF2B5EF4-FFF2-40B4-BE49-F238E27FC236}">
                <a16:creationId xmlns:a16="http://schemas.microsoft.com/office/drawing/2014/main" id="{0BAC5224-B0AF-1A53-3CC3-B5AA9F82D94A}"/>
              </a:ext>
            </a:extLst>
          </p:cNvPr>
          <p:cNvPicPr>
            <a:picLocks noChangeAspect="1"/>
          </p:cNvPicPr>
          <p:nvPr/>
        </p:nvPicPr>
        <p:blipFill>
          <a:blip r:embed="rId14">
            <a:duotone>
              <a:prstClr val="black"/>
              <a:prstClr val="white">
                <a:tint val="45000"/>
                <a:satMod val="400000"/>
              </a:prstClr>
            </a:duotone>
            <a:extLst>
              <a:ext uri="{BEBA8EAE-BF5A-486C-A8C5-ECC9F3942E4B}">
                <a14:imgProps xmlns:a14="http://schemas.microsoft.com/office/drawing/2010/main">
                  <a14:imgLayer r:embed="rId15">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44" name="Picture 43">
            <a:hlinkClick r:id="rId16" action="ppaction://hlinksldjump"/>
            <a:extLst>
              <a:ext uri="{FF2B5EF4-FFF2-40B4-BE49-F238E27FC236}">
                <a16:creationId xmlns:a16="http://schemas.microsoft.com/office/drawing/2014/main" id="{6D3118F5-0DA3-14E4-EAE9-40671CAA1541}"/>
              </a:ext>
            </a:extLst>
          </p:cNvPr>
          <p:cNvPicPr>
            <a:picLocks noChangeAspect="1"/>
          </p:cNvPicPr>
          <p:nvPr/>
        </p:nvPicPr>
        <p:blipFill>
          <a:blip r:embed="rId17">
            <a:duotone>
              <a:prstClr val="black"/>
              <a:schemeClr val="tx1">
                <a:lumMod val="65000"/>
                <a:lumOff val="35000"/>
                <a:tint val="45000"/>
                <a:satMod val="400000"/>
              </a:schemeClr>
            </a:duotone>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45" name="Picture 44">
            <a:hlinkClick r:id="rId19" action="ppaction://hlinksldjump"/>
            <a:extLst>
              <a:ext uri="{FF2B5EF4-FFF2-40B4-BE49-F238E27FC236}">
                <a16:creationId xmlns:a16="http://schemas.microsoft.com/office/drawing/2014/main" id="{D39DCDEE-0DA9-26AE-010B-0D7304416FD4}"/>
              </a:ext>
            </a:extLst>
          </p:cNvPr>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6" name="Group 45">
            <a:extLst>
              <a:ext uri="{FF2B5EF4-FFF2-40B4-BE49-F238E27FC236}">
                <a16:creationId xmlns:a16="http://schemas.microsoft.com/office/drawing/2014/main" id="{414DBF2C-196E-F9D8-345F-122F5E9371AB}"/>
              </a:ext>
            </a:extLst>
          </p:cNvPr>
          <p:cNvGrpSpPr/>
          <p:nvPr/>
        </p:nvGrpSpPr>
        <p:grpSpPr>
          <a:xfrm>
            <a:off x="-945249" y="3069000"/>
            <a:ext cx="720000" cy="720000"/>
            <a:chOff x="301291" y="2837531"/>
            <a:chExt cx="720000" cy="720000"/>
          </a:xfrm>
          <a:solidFill>
            <a:schemeClr val="bg1"/>
          </a:solidFill>
        </p:grpSpPr>
        <p:sp>
          <p:nvSpPr>
            <p:cNvPr id="47" name="Flowchart: Connector 46">
              <a:extLst>
                <a:ext uri="{FF2B5EF4-FFF2-40B4-BE49-F238E27FC236}">
                  <a16:creationId xmlns:a16="http://schemas.microsoft.com/office/drawing/2014/main" id="{17891891-7E36-1755-F674-56F4257FFC69}"/>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D8080E43-4ABB-3A12-E2D4-74231528CC6B}"/>
                </a:ext>
              </a:extLst>
            </p:cNvPr>
            <p:cNvPicPr>
              <a:picLocks noChangeAspect="1"/>
            </p:cNvPicPr>
            <p:nvPr/>
          </p:nvPicPr>
          <p:blipFill>
            <a:blip r:embed="rId2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49" name="Group 48">
            <a:extLst>
              <a:ext uri="{FF2B5EF4-FFF2-40B4-BE49-F238E27FC236}">
                <a16:creationId xmlns:a16="http://schemas.microsoft.com/office/drawing/2014/main" id="{08217375-D8B7-BA89-2B7E-8D43E2F0725F}"/>
              </a:ext>
            </a:extLst>
          </p:cNvPr>
          <p:cNvGrpSpPr/>
          <p:nvPr/>
        </p:nvGrpSpPr>
        <p:grpSpPr>
          <a:xfrm>
            <a:off x="-895807" y="230588"/>
            <a:ext cx="798044" cy="769664"/>
            <a:chOff x="301290" y="19504"/>
            <a:chExt cx="798044" cy="769664"/>
          </a:xfrm>
        </p:grpSpPr>
        <p:sp>
          <p:nvSpPr>
            <p:cNvPr id="50" name="Flowchart: Connector 49">
              <a:extLst>
                <a:ext uri="{FF2B5EF4-FFF2-40B4-BE49-F238E27FC236}">
                  <a16:creationId xmlns:a16="http://schemas.microsoft.com/office/drawing/2014/main" id="{149116E6-610D-1691-6CAF-90703434E3A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1" name="Graphic 50" descr="Person with idea">
              <a:extLst>
                <a:ext uri="{FF2B5EF4-FFF2-40B4-BE49-F238E27FC236}">
                  <a16:creationId xmlns:a16="http://schemas.microsoft.com/office/drawing/2014/main" id="{C3A7B626-A617-15E7-4321-2F92505077A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010" y="85198"/>
              <a:ext cx="662102" cy="662102"/>
            </a:xfrm>
            <a:prstGeom prst="rect">
              <a:avLst/>
            </a:prstGeom>
          </p:spPr>
        </p:pic>
      </p:grpSp>
      <p:pic>
        <p:nvPicPr>
          <p:cNvPr id="52" name="Picture 51">
            <a:hlinkClick r:id="rId13" action="ppaction://hlinksldjump"/>
            <a:extLst>
              <a:ext uri="{FF2B5EF4-FFF2-40B4-BE49-F238E27FC236}">
                <a16:creationId xmlns:a16="http://schemas.microsoft.com/office/drawing/2014/main" id="{BFE97A99-24EC-4F62-A9D7-46B7E312B9DF}"/>
              </a:ext>
            </a:extLst>
          </p:cNvPr>
          <p:cNvPicPr>
            <a:picLocks noChangeAspect="1"/>
          </p:cNvPicPr>
          <p:nvPr/>
        </p:nvPicPr>
        <p:blipFill>
          <a:blip r:embed="rId22">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53" name="Graphic 52" descr="Person with idea">
            <a:hlinkClick r:id="rId25" action="ppaction://hlinksldjump"/>
            <a:extLst>
              <a:ext uri="{FF2B5EF4-FFF2-40B4-BE49-F238E27FC236}">
                <a16:creationId xmlns:a16="http://schemas.microsoft.com/office/drawing/2014/main" id="{53A7C870-656C-5D05-F333-C8E7FE8CAA6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7327" y="222553"/>
            <a:ext cx="662102" cy="662102"/>
          </a:xfrm>
          <a:prstGeom prst="rect">
            <a:avLst/>
          </a:prstGeom>
        </p:spPr>
      </p:pic>
      <p:grpSp>
        <p:nvGrpSpPr>
          <p:cNvPr id="54" name="Group 53">
            <a:extLst>
              <a:ext uri="{FF2B5EF4-FFF2-40B4-BE49-F238E27FC236}">
                <a16:creationId xmlns:a16="http://schemas.microsoft.com/office/drawing/2014/main" id="{6EAB7851-6ECD-281D-D371-0E5250C4BB88}"/>
              </a:ext>
            </a:extLst>
          </p:cNvPr>
          <p:cNvGrpSpPr/>
          <p:nvPr/>
        </p:nvGrpSpPr>
        <p:grpSpPr>
          <a:xfrm>
            <a:off x="-882656" y="1163355"/>
            <a:ext cx="798044" cy="769664"/>
            <a:chOff x="301290" y="924642"/>
            <a:chExt cx="798044" cy="769664"/>
          </a:xfrm>
        </p:grpSpPr>
        <p:sp>
          <p:nvSpPr>
            <p:cNvPr id="55" name="Flowchart: Connector 54">
              <a:extLst>
                <a:ext uri="{FF2B5EF4-FFF2-40B4-BE49-F238E27FC236}">
                  <a16:creationId xmlns:a16="http://schemas.microsoft.com/office/drawing/2014/main" id="{BB01CA52-8D52-E20E-6528-5D34102F059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A637D920-A80F-3D14-00EB-B2513560F374}"/>
                </a:ext>
              </a:extLst>
            </p:cNvPr>
            <p:cNvPicPr>
              <a:picLocks noChangeAspect="1"/>
            </p:cNvPicPr>
            <p:nvPr/>
          </p:nvPicPr>
          <p:blipFill>
            <a:blip r:embed="rId2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7" name="Group 6">
            <a:extLst>
              <a:ext uri="{FF2B5EF4-FFF2-40B4-BE49-F238E27FC236}">
                <a16:creationId xmlns:a16="http://schemas.microsoft.com/office/drawing/2014/main" id="{A5A02AAD-CCD5-A616-C238-01D0224349FA}"/>
              </a:ext>
            </a:extLst>
          </p:cNvPr>
          <p:cNvGrpSpPr/>
          <p:nvPr/>
        </p:nvGrpSpPr>
        <p:grpSpPr>
          <a:xfrm>
            <a:off x="849386" y="2088779"/>
            <a:ext cx="720000" cy="720000"/>
            <a:chOff x="301291" y="1887193"/>
            <a:chExt cx="720000" cy="720000"/>
          </a:xfrm>
        </p:grpSpPr>
        <p:sp>
          <p:nvSpPr>
            <p:cNvPr id="8" name="Flowchart: Connector 7">
              <a:extLst>
                <a:ext uri="{FF2B5EF4-FFF2-40B4-BE49-F238E27FC236}">
                  <a16:creationId xmlns:a16="http://schemas.microsoft.com/office/drawing/2014/main" id="{E81D1130-F526-3284-CA4F-C0D6A1AAE7F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hlinkClick r:id="rId29" action="ppaction://hlinksldjump"/>
              <a:extLst>
                <a:ext uri="{FF2B5EF4-FFF2-40B4-BE49-F238E27FC236}">
                  <a16:creationId xmlns:a16="http://schemas.microsoft.com/office/drawing/2014/main" id="{E0686E62-DC8F-AAD9-3AED-801B776EC247}"/>
                </a:ext>
              </a:extLst>
            </p:cNvPr>
            <p:cNvPicPr>
              <a:picLocks noChangeAspect="1"/>
            </p:cNvPicPr>
            <p:nvPr/>
          </p:nvPicPr>
          <p:blipFill>
            <a:blip r:embed="rId3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pic>
        <p:nvPicPr>
          <p:cNvPr id="57" name="Picture 56">
            <a:hlinkClick r:id="rId31" action="ppaction://hlinksldjump"/>
            <a:extLst>
              <a:ext uri="{FF2B5EF4-FFF2-40B4-BE49-F238E27FC236}">
                <a16:creationId xmlns:a16="http://schemas.microsoft.com/office/drawing/2014/main" id="{1AB02037-71A1-3B85-6816-29F6415D6C31}"/>
              </a:ext>
            </a:extLst>
          </p:cNvPr>
          <p:cNvPicPr>
            <a:picLocks noChangeAspect="1"/>
          </p:cNvPicPr>
          <p:nvPr/>
        </p:nvPicPr>
        <p:blipFill>
          <a:blip r:embed="rId32">
            <a:duotone>
              <a:prstClr val="black"/>
              <a:schemeClr val="tx1">
                <a:lumMod val="65000"/>
                <a:lumOff val="35000"/>
                <a:tint val="45000"/>
                <a:satMod val="400000"/>
              </a:schemeClr>
            </a:duotone>
            <a:extLst>
              <a:ext uri="{BEBA8EAE-BF5A-486C-A8C5-ECC9F3942E4B}">
                <a14:imgProps xmlns:a14="http://schemas.microsoft.com/office/drawing/2010/main">
                  <a14:imgLayer r:embed="rId33">
                    <a14:imgEffect>
                      <a14:saturation sat="0"/>
                    </a14:imgEffect>
                  </a14:imgLayer>
                </a14:imgProps>
              </a:ext>
              <a:ext uri="{28A0092B-C50C-407E-A947-70E740481C1C}">
                <a14:useLocalDpi xmlns:a14="http://schemas.microsoft.com/office/drawing/2010/main" val="0"/>
              </a:ext>
            </a:extLst>
          </a:blip>
          <a:stretch>
            <a:fillRect/>
          </a:stretch>
        </p:blipFill>
        <p:spPr>
          <a:xfrm>
            <a:off x="382370" y="1240835"/>
            <a:ext cx="461320" cy="461320"/>
          </a:xfrm>
          <a:prstGeom prst="rect">
            <a:avLst/>
          </a:prstGeom>
        </p:spPr>
      </p:pic>
      <p:grpSp>
        <p:nvGrpSpPr>
          <p:cNvPr id="127" name="Group 126">
            <a:extLst>
              <a:ext uri="{FF2B5EF4-FFF2-40B4-BE49-F238E27FC236}">
                <a16:creationId xmlns:a16="http://schemas.microsoft.com/office/drawing/2014/main" id="{B3D8325B-99D8-6DE4-DA9C-029828344558}"/>
              </a:ext>
            </a:extLst>
          </p:cNvPr>
          <p:cNvGrpSpPr/>
          <p:nvPr/>
        </p:nvGrpSpPr>
        <p:grpSpPr>
          <a:xfrm>
            <a:off x="6896763" y="872272"/>
            <a:ext cx="5052800" cy="5640235"/>
            <a:chOff x="6896763" y="872272"/>
            <a:chExt cx="5052800" cy="5640235"/>
          </a:xfrm>
          <a:effectLst>
            <a:outerShdw blurRad="50800" dist="38100" dir="8100000" algn="tr" rotWithShape="0">
              <a:prstClr val="black">
                <a:alpha val="52000"/>
              </a:prstClr>
            </a:outerShdw>
          </a:effectLst>
        </p:grpSpPr>
        <p:pic>
          <p:nvPicPr>
            <p:cNvPr id="70" name="Picture 2" descr="Leather Book Texture Images - Free Download on Freepik">
              <a:extLst>
                <a:ext uri="{FF2B5EF4-FFF2-40B4-BE49-F238E27FC236}">
                  <a16:creationId xmlns:a16="http://schemas.microsoft.com/office/drawing/2014/main" id="{794D0400-7D2A-85C6-2B4F-033F72B41E0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rot="5400000">
              <a:off x="6603045" y="1165990"/>
              <a:ext cx="5640235" cy="5052800"/>
            </a:xfrm>
            <a:prstGeom prst="rect">
              <a:avLst/>
            </a:prstGeom>
            <a:noFill/>
            <a:ln w="28575">
              <a:noFill/>
            </a:ln>
            <a:scene3d>
              <a:camera prst="orthographicFront"/>
              <a:lightRig rig="threePt" dir="t"/>
            </a:scene3d>
            <a:sp3d>
              <a:bevelT w="50800" prst="relaxedInset"/>
            </a:sp3d>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C75F0C8-BF34-1D6C-F52F-7FED6CE58908}"/>
                </a:ext>
              </a:extLst>
            </p:cNvPr>
            <p:cNvSpPr/>
            <p:nvPr/>
          </p:nvSpPr>
          <p:spPr>
            <a:xfrm>
              <a:off x="6984513" y="100025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A56B01C0-A542-341B-30D9-044779B3C3DF}"/>
                </a:ext>
              </a:extLst>
            </p:cNvPr>
            <p:cNvSpPr/>
            <p:nvPr/>
          </p:nvSpPr>
          <p:spPr>
            <a:xfrm>
              <a:off x="6982598" y="142534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A1BB06C-BF5B-2EBF-BC6C-4AC18ADC38B7}"/>
                </a:ext>
              </a:extLst>
            </p:cNvPr>
            <p:cNvSpPr/>
            <p:nvPr/>
          </p:nvSpPr>
          <p:spPr>
            <a:xfrm>
              <a:off x="6980683" y="185043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28255B9E-AF85-A0E8-2849-46AACB2A5534}"/>
                </a:ext>
              </a:extLst>
            </p:cNvPr>
            <p:cNvSpPr/>
            <p:nvPr/>
          </p:nvSpPr>
          <p:spPr>
            <a:xfrm>
              <a:off x="6978768" y="227552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F88C19A-AE54-7CBF-A1AE-D0655E7342D9}"/>
                </a:ext>
              </a:extLst>
            </p:cNvPr>
            <p:cNvSpPr/>
            <p:nvPr/>
          </p:nvSpPr>
          <p:spPr>
            <a:xfrm>
              <a:off x="6976853" y="270061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8C30E80-77F8-9F79-7456-5225918E8A0E}"/>
                </a:ext>
              </a:extLst>
            </p:cNvPr>
            <p:cNvSpPr/>
            <p:nvPr/>
          </p:nvSpPr>
          <p:spPr>
            <a:xfrm>
              <a:off x="6974938" y="312570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39D6B91C-8478-6404-9247-6F34FF6E3D65}"/>
                </a:ext>
              </a:extLst>
            </p:cNvPr>
            <p:cNvSpPr/>
            <p:nvPr/>
          </p:nvSpPr>
          <p:spPr>
            <a:xfrm>
              <a:off x="6973023" y="355079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D98D5D73-D5DB-706A-9206-DE8863979351}"/>
                </a:ext>
              </a:extLst>
            </p:cNvPr>
            <p:cNvSpPr/>
            <p:nvPr/>
          </p:nvSpPr>
          <p:spPr>
            <a:xfrm>
              <a:off x="6971108" y="397588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C5D7442C-A2BA-72BB-A2CE-A8A54034CED5}"/>
                </a:ext>
              </a:extLst>
            </p:cNvPr>
            <p:cNvSpPr/>
            <p:nvPr/>
          </p:nvSpPr>
          <p:spPr>
            <a:xfrm>
              <a:off x="6969193" y="440098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D428CDCF-1838-FE09-4224-C12CACFA9C16}"/>
                </a:ext>
              </a:extLst>
            </p:cNvPr>
            <p:cNvSpPr/>
            <p:nvPr/>
          </p:nvSpPr>
          <p:spPr>
            <a:xfrm>
              <a:off x="6967278" y="482607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D1D849FD-C1E6-A1D9-03AD-1DB8B0E4C732}"/>
                </a:ext>
              </a:extLst>
            </p:cNvPr>
            <p:cNvSpPr/>
            <p:nvPr/>
          </p:nvSpPr>
          <p:spPr>
            <a:xfrm>
              <a:off x="6965363" y="525116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C5134FE8-D711-C743-A918-CCF2DCF1F357}"/>
                </a:ext>
              </a:extLst>
            </p:cNvPr>
            <p:cNvSpPr/>
            <p:nvPr/>
          </p:nvSpPr>
          <p:spPr>
            <a:xfrm>
              <a:off x="6963448" y="56762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34EDC03-3C35-8870-01C7-11A8500BEB68}"/>
                </a:ext>
              </a:extLst>
            </p:cNvPr>
            <p:cNvSpPr/>
            <p:nvPr/>
          </p:nvSpPr>
          <p:spPr>
            <a:xfrm>
              <a:off x="6961533" y="61013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a:extLst>
              <a:ext uri="{FF2B5EF4-FFF2-40B4-BE49-F238E27FC236}">
                <a16:creationId xmlns:a16="http://schemas.microsoft.com/office/drawing/2014/main" id="{6E833A2B-EFA4-B119-BD4E-8EF5BF4DB63B}"/>
              </a:ext>
            </a:extLst>
          </p:cNvPr>
          <p:cNvGrpSpPr/>
          <p:nvPr/>
        </p:nvGrpSpPr>
        <p:grpSpPr>
          <a:xfrm>
            <a:off x="1800088" y="859571"/>
            <a:ext cx="5052800" cy="5652935"/>
            <a:chOff x="1800088" y="859571"/>
            <a:chExt cx="5052800" cy="5652935"/>
          </a:xfrm>
          <a:effectLst>
            <a:outerShdw blurRad="50800" dist="38100" dir="8100000" algn="tr" rotWithShape="0">
              <a:prstClr val="black">
                <a:alpha val="52000"/>
              </a:prstClr>
            </a:outerShdw>
          </a:effectLst>
        </p:grpSpPr>
        <p:pic>
          <p:nvPicPr>
            <p:cNvPr id="3074" name="Picture 2" descr="Leather Book Texture Images - Free Download on Freepik">
              <a:extLst>
                <a:ext uri="{FF2B5EF4-FFF2-40B4-BE49-F238E27FC236}">
                  <a16:creationId xmlns:a16="http://schemas.microsoft.com/office/drawing/2014/main" id="{92E511CA-4F62-9EF0-31EC-DC1EB54E336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rot="5400000">
              <a:off x="1500020" y="1159639"/>
              <a:ext cx="5652935" cy="5052800"/>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01EDA7DC-9D32-2DC4-2CC5-B601AE87C531}"/>
                </a:ext>
              </a:extLst>
            </p:cNvPr>
            <p:cNvSpPr/>
            <p:nvPr/>
          </p:nvSpPr>
          <p:spPr>
            <a:xfrm>
              <a:off x="6430229" y="9875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D4C30EA3-9179-4F1D-607A-F99F9F24A66D}"/>
                </a:ext>
              </a:extLst>
            </p:cNvPr>
            <p:cNvSpPr/>
            <p:nvPr/>
          </p:nvSpPr>
          <p:spPr>
            <a:xfrm>
              <a:off x="6428314" y="14126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a:extLst>
                <a:ext uri="{FF2B5EF4-FFF2-40B4-BE49-F238E27FC236}">
                  <a16:creationId xmlns:a16="http://schemas.microsoft.com/office/drawing/2014/main" id="{BCD0263A-DED4-DE2B-1ECE-243B01B96612}"/>
                </a:ext>
              </a:extLst>
            </p:cNvPr>
            <p:cNvSpPr/>
            <p:nvPr/>
          </p:nvSpPr>
          <p:spPr>
            <a:xfrm>
              <a:off x="6426399" y="183773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F575EAE0-742B-992A-8340-26FC466C2473}"/>
                </a:ext>
              </a:extLst>
            </p:cNvPr>
            <p:cNvSpPr/>
            <p:nvPr/>
          </p:nvSpPr>
          <p:spPr>
            <a:xfrm>
              <a:off x="6424484" y="226282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FC3967B7-416E-77CD-03B4-C5A7AE15F967}"/>
                </a:ext>
              </a:extLst>
            </p:cNvPr>
            <p:cNvSpPr/>
            <p:nvPr/>
          </p:nvSpPr>
          <p:spPr>
            <a:xfrm>
              <a:off x="6422569" y="268791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E067C882-951D-84BA-357D-3BF3CB75764A}"/>
                </a:ext>
              </a:extLst>
            </p:cNvPr>
            <p:cNvSpPr/>
            <p:nvPr/>
          </p:nvSpPr>
          <p:spPr>
            <a:xfrm>
              <a:off x="6420654" y="311300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a:extLst>
                <a:ext uri="{FF2B5EF4-FFF2-40B4-BE49-F238E27FC236}">
                  <a16:creationId xmlns:a16="http://schemas.microsoft.com/office/drawing/2014/main" id="{13FBBA48-B102-409A-B740-C50700645ACB}"/>
                </a:ext>
              </a:extLst>
            </p:cNvPr>
            <p:cNvSpPr/>
            <p:nvPr/>
          </p:nvSpPr>
          <p:spPr>
            <a:xfrm>
              <a:off x="6418739" y="353809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6DDE14CD-C460-79B3-E692-97BC5C82EE6D}"/>
                </a:ext>
              </a:extLst>
            </p:cNvPr>
            <p:cNvSpPr/>
            <p:nvPr/>
          </p:nvSpPr>
          <p:spPr>
            <a:xfrm>
              <a:off x="6416824" y="396319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a16="http://schemas.microsoft.com/office/drawing/2014/main" id="{44EA70AD-5A55-FE7B-FE43-1130CC25D8AE}"/>
                </a:ext>
              </a:extLst>
            </p:cNvPr>
            <p:cNvSpPr/>
            <p:nvPr/>
          </p:nvSpPr>
          <p:spPr>
            <a:xfrm>
              <a:off x="6414909" y="438828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9E1BE20D-2A7C-D15B-05D8-332BFDD74ECE}"/>
                </a:ext>
              </a:extLst>
            </p:cNvPr>
            <p:cNvSpPr/>
            <p:nvPr/>
          </p:nvSpPr>
          <p:spPr>
            <a:xfrm>
              <a:off x="6412994" y="481337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4F3D3F21-68B9-AC6A-27E3-72D2A0218D1C}"/>
                </a:ext>
              </a:extLst>
            </p:cNvPr>
            <p:cNvSpPr/>
            <p:nvPr/>
          </p:nvSpPr>
          <p:spPr>
            <a:xfrm>
              <a:off x="6411079" y="523846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F9348BFB-AA61-D40D-BAA0-2AB25831DC4F}"/>
                </a:ext>
              </a:extLst>
            </p:cNvPr>
            <p:cNvSpPr/>
            <p:nvPr/>
          </p:nvSpPr>
          <p:spPr>
            <a:xfrm>
              <a:off x="6409164" y="566355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id="{931CC184-A2A3-89CA-91AB-A0DCC589F106}"/>
                </a:ext>
              </a:extLst>
            </p:cNvPr>
            <p:cNvSpPr/>
            <p:nvPr/>
          </p:nvSpPr>
          <p:spPr>
            <a:xfrm>
              <a:off x="6407249" y="608864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Block Arc 124">
            <a:extLst>
              <a:ext uri="{FF2B5EF4-FFF2-40B4-BE49-F238E27FC236}">
                <a16:creationId xmlns:a16="http://schemas.microsoft.com/office/drawing/2014/main" id="{6562300C-A5B8-BF36-177F-F8FF2B8D398B}"/>
              </a:ext>
            </a:extLst>
          </p:cNvPr>
          <p:cNvSpPr/>
          <p:nvPr/>
        </p:nvSpPr>
        <p:spPr>
          <a:xfrm>
            <a:off x="6508990" y="81229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4" name="Block Arc 1023">
            <a:extLst>
              <a:ext uri="{FF2B5EF4-FFF2-40B4-BE49-F238E27FC236}">
                <a16:creationId xmlns:a16="http://schemas.microsoft.com/office/drawing/2014/main" id="{C91E2065-7DC6-0A8D-67A9-DDA3F155D025}"/>
              </a:ext>
            </a:extLst>
          </p:cNvPr>
          <p:cNvSpPr/>
          <p:nvPr/>
        </p:nvSpPr>
        <p:spPr>
          <a:xfrm>
            <a:off x="6523163" y="127304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5" name="Block Arc 1024">
            <a:extLst>
              <a:ext uri="{FF2B5EF4-FFF2-40B4-BE49-F238E27FC236}">
                <a16:creationId xmlns:a16="http://schemas.microsoft.com/office/drawing/2014/main" id="{839E3371-7BBA-3A7A-C062-86383E1351F7}"/>
              </a:ext>
            </a:extLst>
          </p:cNvPr>
          <p:cNvSpPr/>
          <p:nvPr/>
        </p:nvSpPr>
        <p:spPr>
          <a:xfrm>
            <a:off x="6473542" y="175505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6" name="Block Arc 1025">
            <a:extLst>
              <a:ext uri="{FF2B5EF4-FFF2-40B4-BE49-F238E27FC236}">
                <a16:creationId xmlns:a16="http://schemas.microsoft.com/office/drawing/2014/main" id="{C824AC98-96B3-60AD-0FD7-F752749219F0}"/>
              </a:ext>
            </a:extLst>
          </p:cNvPr>
          <p:cNvSpPr/>
          <p:nvPr/>
        </p:nvSpPr>
        <p:spPr>
          <a:xfrm>
            <a:off x="6487715" y="2162638"/>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7" name="Block Arc 1026">
            <a:extLst>
              <a:ext uri="{FF2B5EF4-FFF2-40B4-BE49-F238E27FC236}">
                <a16:creationId xmlns:a16="http://schemas.microsoft.com/office/drawing/2014/main" id="{EF031155-FBA7-39DA-F82D-496E827F6DD8}"/>
              </a:ext>
            </a:extLst>
          </p:cNvPr>
          <p:cNvSpPr/>
          <p:nvPr/>
        </p:nvSpPr>
        <p:spPr>
          <a:xfrm>
            <a:off x="6480624" y="2602119"/>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8" name="Block Arc 1027">
            <a:extLst>
              <a:ext uri="{FF2B5EF4-FFF2-40B4-BE49-F238E27FC236}">
                <a16:creationId xmlns:a16="http://schemas.microsoft.com/office/drawing/2014/main" id="{5C90114A-39DE-4F21-23D7-1DE5C59CE711}"/>
              </a:ext>
            </a:extLst>
          </p:cNvPr>
          <p:cNvSpPr/>
          <p:nvPr/>
        </p:nvSpPr>
        <p:spPr>
          <a:xfrm>
            <a:off x="6473533" y="3041600"/>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29" name="Block Arc 1028">
            <a:extLst>
              <a:ext uri="{FF2B5EF4-FFF2-40B4-BE49-F238E27FC236}">
                <a16:creationId xmlns:a16="http://schemas.microsoft.com/office/drawing/2014/main" id="{7C6B12B6-7A4C-8131-9DA1-92125B696C9B}"/>
              </a:ext>
            </a:extLst>
          </p:cNvPr>
          <p:cNvSpPr/>
          <p:nvPr/>
        </p:nvSpPr>
        <p:spPr>
          <a:xfrm>
            <a:off x="6466442" y="3481081"/>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0" name="Block Arc 1029">
            <a:extLst>
              <a:ext uri="{FF2B5EF4-FFF2-40B4-BE49-F238E27FC236}">
                <a16:creationId xmlns:a16="http://schemas.microsoft.com/office/drawing/2014/main" id="{D760442F-7859-2083-286D-AF23E62BDCAA}"/>
              </a:ext>
            </a:extLst>
          </p:cNvPr>
          <p:cNvSpPr/>
          <p:nvPr/>
        </p:nvSpPr>
        <p:spPr>
          <a:xfrm>
            <a:off x="6459351" y="3920562"/>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1" name="Block Arc 1030">
            <a:extLst>
              <a:ext uri="{FF2B5EF4-FFF2-40B4-BE49-F238E27FC236}">
                <a16:creationId xmlns:a16="http://schemas.microsoft.com/office/drawing/2014/main" id="{9CE1AC07-D8C8-C62A-183A-CB46D0D6DC0A}"/>
              </a:ext>
            </a:extLst>
          </p:cNvPr>
          <p:cNvSpPr/>
          <p:nvPr/>
        </p:nvSpPr>
        <p:spPr>
          <a:xfrm>
            <a:off x="6452260" y="4360043"/>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3" name="Block Arc 1032">
            <a:extLst>
              <a:ext uri="{FF2B5EF4-FFF2-40B4-BE49-F238E27FC236}">
                <a16:creationId xmlns:a16="http://schemas.microsoft.com/office/drawing/2014/main" id="{F43C1BC3-4143-F0A9-874D-2CF46403E60B}"/>
              </a:ext>
            </a:extLst>
          </p:cNvPr>
          <p:cNvSpPr/>
          <p:nvPr/>
        </p:nvSpPr>
        <p:spPr>
          <a:xfrm>
            <a:off x="6445169" y="4799524"/>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4" name="Block Arc 1033">
            <a:extLst>
              <a:ext uri="{FF2B5EF4-FFF2-40B4-BE49-F238E27FC236}">
                <a16:creationId xmlns:a16="http://schemas.microsoft.com/office/drawing/2014/main" id="{4E47159D-D163-3B08-48F5-52644045932B}"/>
              </a:ext>
            </a:extLst>
          </p:cNvPr>
          <p:cNvSpPr/>
          <p:nvPr/>
        </p:nvSpPr>
        <p:spPr>
          <a:xfrm>
            <a:off x="6438078" y="5239005"/>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5" name="Block Arc 1034">
            <a:extLst>
              <a:ext uri="{FF2B5EF4-FFF2-40B4-BE49-F238E27FC236}">
                <a16:creationId xmlns:a16="http://schemas.microsoft.com/office/drawing/2014/main" id="{E1D231CF-6C25-5266-A748-FF2AA7FB9A36}"/>
              </a:ext>
            </a:extLst>
          </p:cNvPr>
          <p:cNvSpPr/>
          <p:nvPr/>
        </p:nvSpPr>
        <p:spPr>
          <a:xfrm>
            <a:off x="6430987" y="5678486"/>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6" name="Block Arc 1035">
            <a:extLst>
              <a:ext uri="{FF2B5EF4-FFF2-40B4-BE49-F238E27FC236}">
                <a16:creationId xmlns:a16="http://schemas.microsoft.com/office/drawing/2014/main" id="{56D5C52B-33C4-EF62-3A79-F35E6DF540D6}"/>
              </a:ext>
            </a:extLst>
          </p:cNvPr>
          <p:cNvSpPr/>
          <p:nvPr/>
        </p:nvSpPr>
        <p:spPr>
          <a:xfrm>
            <a:off x="6423896" y="6117967"/>
            <a:ext cx="698122" cy="527113"/>
          </a:xfrm>
          <a:prstGeom prst="blockArc">
            <a:avLst>
              <a:gd name="adj1" fmla="val 10682672"/>
              <a:gd name="adj2" fmla="val 21340418"/>
              <a:gd name="adj3" fmla="val 12745"/>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orthographicFront"/>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50" name="Rectangle 1049">
            <a:extLst>
              <a:ext uri="{FF2B5EF4-FFF2-40B4-BE49-F238E27FC236}">
                <a16:creationId xmlns:a16="http://schemas.microsoft.com/office/drawing/2014/main" id="{42B3EA76-7DC1-9844-9889-16DF1FD91833}"/>
              </a:ext>
            </a:extLst>
          </p:cNvPr>
          <p:cNvSpPr/>
          <p:nvPr/>
        </p:nvSpPr>
        <p:spPr>
          <a:xfrm>
            <a:off x="7407355" y="1000252"/>
            <a:ext cx="4487385" cy="5341675"/>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B5EC4229-FEBD-9347-7389-EEC9ADCE66F7}"/>
              </a:ext>
            </a:extLst>
          </p:cNvPr>
          <p:cNvSpPr/>
          <p:nvPr/>
        </p:nvSpPr>
        <p:spPr>
          <a:xfrm>
            <a:off x="1877177" y="979300"/>
            <a:ext cx="4487385" cy="5341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
            </a:r>
          </a:p>
        </p:txBody>
      </p:sp>
      <p:sp>
        <p:nvSpPr>
          <p:cNvPr id="6" name="TextBox 5">
            <a:extLst>
              <a:ext uri="{FF2B5EF4-FFF2-40B4-BE49-F238E27FC236}">
                <a16:creationId xmlns:a16="http://schemas.microsoft.com/office/drawing/2014/main" id="{AFF56E09-B467-4BB8-AE0C-4748C22E7EDE}"/>
              </a:ext>
            </a:extLst>
          </p:cNvPr>
          <p:cNvSpPr txBox="1"/>
          <p:nvPr/>
        </p:nvSpPr>
        <p:spPr>
          <a:xfrm>
            <a:off x="2314600" y="1073351"/>
            <a:ext cx="3612538" cy="400110"/>
          </a:xfrm>
          <a:prstGeom prst="rect">
            <a:avLst/>
          </a:prstGeom>
          <a:noFill/>
        </p:spPr>
        <p:txBody>
          <a:bodyPr wrap="square" rtlCol="0">
            <a:spAutoFit/>
          </a:bodyPr>
          <a:lstStyle/>
          <a:p>
            <a:pPr algn="ctr"/>
            <a:r>
              <a:rPr lang="en-IN" sz="2000" b="1" dirty="0">
                <a:latin typeface="Gadugi" panose="020B0502040204020203" pitchFamily="34" charset="0"/>
                <a:ea typeface="Gadugi" panose="020B0502040204020203" pitchFamily="34" charset="0"/>
              </a:rPr>
              <a:t>How code is compiled? </a:t>
            </a:r>
          </a:p>
        </p:txBody>
      </p:sp>
      <p:sp>
        <p:nvSpPr>
          <p:cNvPr id="16" name="Rectangle 15">
            <a:extLst>
              <a:ext uri="{FF2B5EF4-FFF2-40B4-BE49-F238E27FC236}">
                <a16:creationId xmlns:a16="http://schemas.microsoft.com/office/drawing/2014/main" id="{ECF4D66A-3FAF-25D1-F0A4-BC45CE214D0A}"/>
              </a:ext>
            </a:extLst>
          </p:cNvPr>
          <p:cNvSpPr/>
          <p:nvPr/>
        </p:nvSpPr>
        <p:spPr>
          <a:xfrm>
            <a:off x="2423617" y="1614575"/>
            <a:ext cx="1071499" cy="139776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p>
        </p:txBody>
      </p:sp>
      <p:sp>
        <p:nvSpPr>
          <p:cNvPr id="20" name="TextBox 19">
            <a:extLst>
              <a:ext uri="{FF2B5EF4-FFF2-40B4-BE49-F238E27FC236}">
                <a16:creationId xmlns:a16="http://schemas.microsoft.com/office/drawing/2014/main" id="{80897878-6D77-E920-F559-DA96BABBDA72}"/>
              </a:ext>
            </a:extLst>
          </p:cNvPr>
          <p:cNvSpPr txBox="1"/>
          <p:nvPr/>
        </p:nvSpPr>
        <p:spPr>
          <a:xfrm>
            <a:off x="2061707" y="1387701"/>
            <a:ext cx="414670" cy="369332"/>
          </a:xfrm>
          <a:prstGeom prst="rect">
            <a:avLst/>
          </a:prstGeom>
          <a:noFill/>
        </p:spPr>
        <p:txBody>
          <a:bodyPr wrap="square" rtlCol="0">
            <a:spAutoFit/>
          </a:bodyPr>
          <a:lstStyle/>
          <a:p>
            <a:r>
              <a:rPr lang="en-IN" b="1" dirty="0"/>
              <a:t>1.</a:t>
            </a:r>
          </a:p>
        </p:txBody>
      </p:sp>
      <p:sp>
        <p:nvSpPr>
          <p:cNvPr id="21" name="Rectangle 20">
            <a:extLst>
              <a:ext uri="{FF2B5EF4-FFF2-40B4-BE49-F238E27FC236}">
                <a16:creationId xmlns:a16="http://schemas.microsoft.com/office/drawing/2014/main" id="{EF069C0A-55F7-E133-FA6B-8CD1546C0C1B}"/>
              </a:ext>
            </a:extLst>
          </p:cNvPr>
          <p:cNvSpPr/>
          <p:nvPr/>
        </p:nvSpPr>
        <p:spPr>
          <a:xfrm>
            <a:off x="4944814" y="1609024"/>
            <a:ext cx="1071499" cy="141601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p>
        </p:txBody>
      </p:sp>
      <p:sp>
        <p:nvSpPr>
          <p:cNvPr id="22" name="TextBox 21">
            <a:extLst>
              <a:ext uri="{FF2B5EF4-FFF2-40B4-BE49-F238E27FC236}">
                <a16:creationId xmlns:a16="http://schemas.microsoft.com/office/drawing/2014/main" id="{A5948638-E2C9-7768-EBFD-79F96D5E59FA}"/>
              </a:ext>
            </a:extLst>
          </p:cNvPr>
          <p:cNvSpPr txBox="1"/>
          <p:nvPr/>
        </p:nvSpPr>
        <p:spPr>
          <a:xfrm>
            <a:off x="2095480" y="3081063"/>
            <a:ext cx="1668942" cy="584775"/>
          </a:xfrm>
          <a:prstGeom prst="rect">
            <a:avLst/>
          </a:prstGeom>
          <a:noFill/>
        </p:spPr>
        <p:txBody>
          <a:bodyPr wrap="square" rtlCol="0">
            <a:spAutoFit/>
          </a:bodyPr>
          <a:lstStyle/>
          <a:p>
            <a:pPr algn="ctr"/>
            <a:r>
              <a:rPr lang="en-IN" sz="1600" b="1" dirty="0" err="1"/>
              <a:t>FrontEnd</a:t>
            </a:r>
            <a:endParaRPr lang="en-IN" sz="1600" b="1" dirty="0"/>
          </a:p>
          <a:p>
            <a:pPr algn="ctr"/>
            <a:r>
              <a:rPr lang="en-IN" sz="1600" b="1" dirty="0"/>
              <a:t>(Code Editor)</a:t>
            </a:r>
          </a:p>
        </p:txBody>
      </p:sp>
      <p:sp>
        <p:nvSpPr>
          <p:cNvPr id="23" name="TextBox 22">
            <a:extLst>
              <a:ext uri="{FF2B5EF4-FFF2-40B4-BE49-F238E27FC236}">
                <a16:creationId xmlns:a16="http://schemas.microsoft.com/office/drawing/2014/main" id="{FD6B9149-C49A-F51D-D229-7C6173BF518A}"/>
              </a:ext>
            </a:extLst>
          </p:cNvPr>
          <p:cNvSpPr txBox="1"/>
          <p:nvPr/>
        </p:nvSpPr>
        <p:spPr>
          <a:xfrm>
            <a:off x="4556855" y="3086651"/>
            <a:ext cx="1668942" cy="584775"/>
          </a:xfrm>
          <a:prstGeom prst="rect">
            <a:avLst/>
          </a:prstGeom>
          <a:noFill/>
        </p:spPr>
        <p:txBody>
          <a:bodyPr wrap="square" rtlCol="0">
            <a:spAutoFit/>
          </a:bodyPr>
          <a:lstStyle/>
          <a:p>
            <a:pPr algn="ctr"/>
            <a:r>
              <a:rPr lang="en-IN" sz="1600" b="1" dirty="0"/>
              <a:t>API</a:t>
            </a:r>
          </a:p>
          <a:p>
            <a:pPr algn="ctr"/>
            <a:r>
              <a:rPr lang="en-IN" sz="1600" b="1" dirty="0"/>
              <a:t>(</a:t>
            </a:r>
            <a:r>
              <a:rPr lang="en-IN" sz="1600" b="1" dirty="0" err="1"/>
              <a:t>BackEnd</a:t>
            </a:r>
            <a:r>
              <a:rPr lang="en-IN" sz="1600" b="1" dirty="0"/>
              <a:t>)</a:t>
            </a:r>
          </a:p>
        </p:txBody>
      </p:sp>
      <p:cxnSp>
        <p:nvCxnSpPr>
          <p:cNvPr id="25" name="Straight Arrow Connector 24">
            <a:extLst>
              <a:ext uri="{FF2B5EF4-FFF2-40B4-BE49-F238E27FC236}">
                <a16:creationId xmlns:a16="http://schemas.microsoft.com/office/drawing/2014/main" id="{D6EF709E-40F1-E39A-3C73-780903F19262}"/>
              </a:ext>
            </a:extLst>
          </p:cNvPr>
          <p:cNvCxnSpPr>
            <a:endCxn id="21" idx="1"/>
          </p:cNvCxnSpPr>
          <p:nvPr/>
        </p:nvCxnSpPr>
        <p:spPr>
          <a:xfrm>
            <a:off x="3495116" y="2313456"/>
            <a:ext cx="1449698" cy="35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850E0031-FF6E-EA04-9C5F-873D000066AD}"/>
              </a:ext>
            </a:extLst>
          </p:cNvPr>
          <p:cNvSpPr txBox="1"/>
          <p:nvPr/>
        </p:nvSpPr>
        <p:spPr>
          <a:xfrm>
            <a:off x="3679187" y="1992878"/>
            <a:ext cx="957836" cy="338554"/>
          </a:xfrm>
          <a:prstGeom prst="rect">
            <a:avLst/>
          </a:prstGeom>
          <a:noFill/>
        </p:spPr>
        <p:txBody>
          <a:bodyPr wrap="square" rtlCol="0">
            <a:spAutoFit/>
          </a:bodyPr>
          <a:lstStyle/>
          <a:p>
            <a:pPr algn="ctr"/>
            <a:r>
              <a:rPr lang="en-IN" sz="1600" b="1" dirty="0"/>
              <a:t>Code</a:t>
            </a:r>
          </a:p>
        </p:txBody>
      </p:sp>
      <p:sp>
        <p:nvSpPr>
          <p:cNvPr id="27" name="TextBox 26">
            <a:extLst>
              <a:ext uri="{FF2B5EF4-FFF2-40B4-BE49-F238E27FC236}">
                <a16:creationId xmlns:a16="http://schemas.microsoft.com/office/drawing/2014/main" id="{08DD2C31-5853-9FAC-E713-FFFE2E63ECE2}"/>
              </a:ext>
            </a:extLst>
          </p:cNvPr>
          <p:cNvSpPr txBox="1"/>
          <p:nvPr/>
        </p:nvSpPr>
        <p:spPr>
          <a:xfrm>
            <a:off x="1994439" y="3923951"/>
            <a:ext cx="414670" cy="369332"/>
          </a:xfrm>
          <a:prstGeom prst="rect">
            <a:avLst/>
          </a:prstGeom>
          <a:noFill/>
        </p:spPr>
        <p:txBody>
          <a:bodyPr wrap="square" rtlCol="0">
            <a:spAutoFit/>
          </a:bodyPr>
          <a:lstStyle/>
          <a:p>
            <a:r>
              <a:rPr lang="en-IN" b="1" dirty="0"/>
              <a:t>2.</a:t>
            </a:r>
          </a:p>
        </p:txBody>
      </p:sp>
      <p:sp>
        <p:nvSpPr>
          <p:cNvPr id="29" name="Rectangle 28">
            <a:extLst>
              <a:ext uri="{FF2B5EF4-FFF2-40B4-BE49-F238E27FC236}">
                <a16:creationId xmlns:a16="http://schemas.microsoft.com/office/drawing/2014/main" id="{32780C56-F7F5-98EE-F9A4-B60A726948AC}"/>
              </a:ext>
            </a:extLst>
          </p:cNvPr>
          <p:cNvSpPr/>
          <p:nvPr/>
        </p:nvSpPr>
        <p:spPr>
          <a:xfrm>
            <a:off x="2532262" y="4218929"/>
            <a:ext cx="3473386" cy="184555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563E530A-2ED5-A745-FD41-D609265FE872}"/>
              </a:ext>
            </a:extLst>
          </p:cNvPr>
          <p:cNvSpPr txBox="1"/>
          <p:nvPr/>
        </p:nvSpPr>
        <p:spPr>
          <a:xfrm>
            <a:off x="4052755" y="5992081"/>
            <a:ext cx="661239" cy="369332"/>
          </a:xfrm>
          <a:prstGeom prst="rect">
            <a:avLst/>
          </a:prstGeom>
          <a:noFill/>
        </p:spPr>
        <p:txBody>
          <a:bodyPr wrap="square" rtlCol="0">
            <a:spAutoFit/>
          </a:bodyPr>
          <a:lstStyle/>
          <a:p>
            <a:r>
              <a:rPr lang="en-IN" b="1" dirty="0"/>
              <a:t>API</a:t>
            </a:r>
          </a:p>
        </p:txBody>
      </p:sp>
      <p:sp>
        <p:nvSpPr>
          <p:cNvPr id="31" name="Rectangle 30">
            <a:extLst>
              <a:ext uri="{FF2B5EF4-FFF2-40B4-BE49-F238E27FC236}">
                <a16:creationId xmlns:a16="http://schemas.microsoft.com/office/drawing/2014/main" id="{6C04187B-7750-B112-4F0C-1395EFC11EBD}"/>
              </a:ext>
            </a:extLst>
          </p:cNvPr>
          <p:cNvSpPr/>
          <p:nvPr/>
        </p:nvSpPr>
        <p:spPr>
          <a:xfrm>
            <a:off x="3389766" y="4360043"/>
            <a:ext cx="1788290" cy="32629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Code</a:t>
            </a:r>
          </a:p>
        </p:txBody>
      </p:sp>
      <p:cxnSp>
        <p:nvCxnSpPr>
          <p:cNvPr id="33" name="Straight Arrow Connector 32">
            <a:extLst>
              <a:ext uri="{FF2B5EF4-FFF2-40B4-BE49-F238E27FC236}">
                <a16:creationId xmlns:a16="http://schemas.microsoft.com/office/drawing/2014/main" id="{B3EC6AE7-2884-52D7-5E82-8A7EFCFBFA1E}"/>
              </a:ext>
            </a:extLst>
          </p:cNvPr>
          <p:cNvCxnSpPr>
            <a:cxnSpLocks/>
          </p:cNvCxnSpPr>
          <p:nvPr/>
        </p:nvCxnSpPr>
        <p:spPr>
          <a:xfrm>
            <a:off x="4253022" y="4718846"/>
            <a:ext cx="0" cy="261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35490E7-83B9-5F5C-1E8C-57FD69FD4A0B}"/>
              </a:ext>
            </a:extLst>
          </p:cNvPr>
          <p:cNvSpPr/>
          <p:nvPr/>
        </p:nvSpPr>
        <p:spPr>
          <a:xfrm>
            <a:off x="3380675" y="5013148"/>
            <a:ext cx="1788290" cy="326298"/>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err="1">
                <a:solidFill>
                  <a:schemeClr val="tx1"/>
                </a:solidFill>
              </a:rPr>
              <a:t>Compilex</a:t>
            </a:r>
            <a:endParaRPr lang="en-IN" b="1" dirty="0">
              <a:solidFill>
                <a:schemeClr val="tx1"/>
              </a:solidFill>
            </a:endParaRPr>
          </a:p>
        </p:txBody>
      </p:sp>
      <p:cxnSp>
        <p:nvCxnSpPr>
          <p:cNvPr id="35" name="Straight Arrow Connector 34">
            <a:extLst>
              <a:ext uri="{FF2B5EF4-FFF2-40B4-BE49-F238E27FC236}">
                <a16:creationId xmlns:a16="http://schemas.microsoft.com/office/drawing/2014/main" id="{F4377DB5-4CFE-86CC-6684-98DDD785130A}"/>
              </a:ext>
            </a:extLst>
          </p:cNvPr>
          <p:cNvCxnSpPr/>
          <p:nvPr/>
        </p:nvCxnSpPr>
        <p:spPr>
          <a:xfrm>
            <a:off x="4277826" y="5343371"/>
            <a:ext cx="0" cy="2356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7DDF3C9-D59C-E495-2E21-FE557141B6BD}"/>
              </a:ext>
            </a:extLst>
          </p:cNvPr>
          <p:cNvSpPr/>
          <p:nvPr/>
        </p:nvSpPr>
        <p:spPr>
          <a:xfrm>
            <a:off x="3380675" y="5624444"/>
            <a:ext cx="1788290" cy="32629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Compiled O/p</a:t>
            </a:r>
          </a:p>
        </p:txBody>
      </p:sp>
      <p:sp>
        <p:nvSpPr>
          <p:cNvPr id="58" name="TextBox 57">
            <a:extLst>
              <a:ext uri="{FF2B5EF4-FFF2-40B4-BE49-F238E27FC236}">
                <a16:creationId xmlns:a16="http://schemas.microsoft.com/office/drawing/2014/main" id="{CD4A16F6-C27A-210B-C987-36F0C05433A8}"/>
              </a:ext>
            </a:extLst>
          </p:cNvPr>
          <p:cNvSpPr txBox="1"/>
          <p:nvPr/>
        </p:nvSpPr>
        <p:spPr>
          <a:xfrm>
            <a:off x="7548520" y="1088374"/>
            <a:ext cx="414670" cy="369332"/>
          </a:xfrm>
          <a:prstGeom prst="rect">
            <a:avLst/>
          </a:prstGeom>
          <a:noFill/>
        </p:spPr>
        <p:txBody>
          <a:bodyPr wrap="square" rtlCol="0">
            <a:spAutoFit/>
          </a:bodyPr>
          <a:lstStyle/>
          <a:p>
            <a:r>
              <a:rPr lang="en-IN" b="1" dirty="0"/>
              <a:t>3.</a:t>
            </a:r>
          </a:p>
        </p:txBody>
      </p:sp>
      <p:sp>
        <p:nvSpPr>
          <p:cNvPr id="59" name="Rectangle 58">
            <a:extLst>
              <a:ext uri="{FF2B5EF4-FFF2-40B4-BE49-F238E27FC236}">
                <a16:creationId xmlns:a16="http://schemas.microsoft.com/office/drawing/2014/main" id="{017429C2-E950-16F9-AF31-335688171266}"/>
              </a:ext>
            </a:extLst>
          </p:cNvPr>
          <p:cNvSpPr/>
          <p:nvPr/>
        </p:nvSpPr>
        <p:spPr>
          <a:xfrm>
            <a:off x="7867465" y="1491727"/>
            <a:ext cx="1071499" cy="139776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0" name="Rectangle 59">
            <a:extLst>
              <a:ext uri="{FF2B5EF4-FFF2-40B4-BE49-F238E27FC236}">
                <a16:creationId xmlns:a16="http://schemas.microsoft.com/office/drawing/2014/main" id="{0432CAFE-7FA7-1798-EC4C-55587ED8CE01}"/>
              </a:ext>
            </a:extLst>
          </p:cNvPr>
          <p:cNvSpPr/>
          <p:nvPr/>
        </p:nvSpPr>
        <p:spPr>
          <a:xfrm>
            <a:off x="10388662" y="1486176"/>
            <a:ext cx="1071499" cy="141601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1" name="TextBox 60">
            <a:extLst>
              <a:ext uri="{FF2B5EF4-FFF2-40B4-BE49-F238E27FC236}">
                <a16:creationId xmlns:a16="http://schemas.microsoft.com/office/drawing/2014/main" id="{A21C9B35-68B6-2E2E-70CC-48CEE8569E39}"/>
              </a:ext>
            </a:extLst>
          </p:cNvPr>
          <p:cNvSpPr txBox="1"/>
          <p:nvPr/>
        </p:nvSpPr>
        <p:spPr>
          <a:xfrm>
            <a:off x="7589879" y="2949463"/>
            <a:ext cx="1668942" cy="584775"/>
          </a:xfrm>
          <a:prstGeom prst="rect">
            <a:avLst/>
          </a:prstGeom>
          <a:noFill/>
        </p:spPr>
        <p:txBody>
          <a:bodyPr wrap="square" rtlCol="0">
            <a:spAutoFit/>
          </a:bodyPr>
          <a:lstStyle/>
          <a:p>
            <a:pPr algn="ctr"/>
            <a:r>
              <a:rPr lang="en-IN" sz="1600" b="1" dirty="0" err="1"/>
              <a:t>FrontEnd</a:t>
            </a:r>
            <a:endParaRPr lang="en-IN" sz="1600" b="1" dirty="0"/>
          </a:p>
          <a:p>
            <a:pPr algn="ctr"/>
            <a:r>
              <a:rPr lang="en-IN" sz="1600" b="1" dirty="0"/>
              <a:t>(Code Editor)</a:t>
            </a:r>
          </a:p>
        </p:txBody>
      </p:sp>
      <p:sp>
        <p:nvSpPr>
          <p:cNvPr id="63" name="TextBox 62">
            <a:extLst>
              <a:ext uri="{FF2B5EF4-FFF2-40B4-BE49-F238E27FC236}">
                <a16:creationId xmlns:a16="http://schemas.microsoft.com/office/drawing/2014/main" id="{240DB2E9-A891-3181-2417-1E38E0C4C5BB}"/>
              </a:ext>
            </a:extLst>
          </p:cNvPr>
          <p:cNvSpPr txBox="1"/>
          <p:nvPr/>
        </p:nvSpPr>
        <p:spPr>
          <a:xfrm>
            <a:off x="10000703" y="2963803"/>
            <a:ext cx="1668942" cy="584775"/>
          </a:xfrm>
          <a:prstGeom prst="rect">
            <a:avLst/>
          </a:prstGeom>
          <a:noFill/>
        </p:spPr>
        <p:txBody>
          <a:bodyPr wrap="square" rtlCol="0">
            <a:spAutoFit/>
          </a:bodyPr>
          <a:lstStyle/>
          <a:p>
            <a:pPr algn="ctr"/>
            <a:r>
              <a:rPr lang="en-IN" sz="1600" b="1" dirty="0"/>
              <a:t>API</a:t>
            </a:r>
          </a:p>
          <a:p>
            <a:pPr algn="ctr"/>
            <a:r>
              <a:rPr lang="en-IN" sz="1600" b="1" dirty="0"/>
              <a:t>(</a:t>
            </a:r>
            <a:r>
              <a:rPr lang="en-IN" sz="1600" b="1" dirty="0" err="1"/>
              <a:t>BackEnd</a:t>
            </a:r>
            <a:r>
              <a:rPr lang="en-IN" sz="1600" b="1" dirty="0"/>
              <a:t>)</a:t>
            </a:r>
          </a:p>
        </p:txBody>
      </p:sp>
      <p:cxnSp>
        <p:nvCxnSpPr>
          <p:cNvPr id="64" name="Straight Arrow Connector 63">
            <a:extLst>
              <a:ext uri="{FF2B5EF4-FFF2-40B4-BE49-F238E27FC236}">
                <a16:creationId xmlns:a16="http://schemas.microsoft.com/office/drawing/2014/main" id="{56E9DFFD-B0B1-C20F-61E0-3552477EDE4B}"/>
              </a:ext>
            </a:extLst>
          </p:cNvPr>
          <p:cNvCxnSpPr>
            <a:cxnSpLocks/>
          </p:cNvCxnSpPr>
          <p:nvPr/>
        </p:nvCxnSpPr>
        <p:spPr>
          <a:xfrm flipH="1">
            <a:off x="9022448" y="2108135"/>
            <a:ext cx="130910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07A4F020-AAF5-5392-90E8-EE650D232EFF}"/>
              </a:ext>
            </a:extLst>
          </p:cNvPr>
          <p:cNvSpPr txBox="1"/>
          <p:nvPr/>
        </p:nvSpPr>
        <p:spPr>
          <a:xfrm>
            <a:off x="9064368" y="1493543"/>
            <a:ext cx="1173357" cy="584775"/>
          </a:xfrm>
          <a:prstGeom prst="rect">
            <a:avLst/>
          </a:prstGeom>
          <a:noFill/>
        </p:spPr>
        <p:txBody>
          <a:bodyPr wrap="square" rtlCol="0">
            <a:spAutoFit/>
          </a:bodyPr>
          <a:lstStyle/>
          <a:p>
            <a:pPr algn="ctr"/>
            <a:r>
              <a:rPr lang="en-IN" sz="1600" b="1" dirty="0"/>
              <a:t>Compiled O/p</a:t>
            </a:r>
          </a:p>
        </p:txBody>
      </p:sp>
      <p:sp>
        <p:nvSpPr>
          <p:cNvPr id="68" name="TextBox 67">
            <a:extLst>
              <a:ext uri="{FF2B5EF4-FFF2-40B4-BE49-F238E27FC236}">
                <a16:creationId xmlns:a16="http://schemas.microsoft.com/office/drawing/2014/main" id="{AB5168ED-1E69-1728-3D5F-1D38CDF859C5}"/>
              </a:ext>
            </a:extLst>
          </p:cNvPr>
          <p:cNvSpPr txBox="1"/>
          <p:nvPr/>
        </p:nvSpPr>
        <p:spPr>
          <a:xfrm>
            <a:off x="10457848" y="1873884"/>
            <a:ext cx="922320" cy="523220"/>
          </a:xfrm>
          <a:prstGeom prst="rect">
            <a:avLst/>
          </a:prstGeom>
          <a:noFill/>
          <a:ln w="19050">
            <a:solidFill>
              <a:schemeClr val="tx1"/>
            </a:solidFill>
          </a:ln>
        </p:spPr>
        <p:txBody>
          <a:bodyPr wrap="square" rtlCol="0">
            <a:spAutoFit/>
          </a:bodyPr>
          <a:lstStyle/>
          <a:p>
            <a:pPr algn="ctr"/>
            <a:r>
              <a:rPr lang="en-IN" sz="1400" dirty="0"/>
              <a:t>Compiled  o/p</a:t>
            </a:r>
          </a:p>
        </p:txBody>
      </p:sp>
      <p:sp>
        <p:nvSpPr>
          <p:cNvPr id="83" name="TextBox 82">
            <a:extLst>
              <a:ext uri="{FF2B5EF4-FFF2-40B4-BE49-F238E27FC236}">
                <a16:creationId xmlns:a16="http://schemas.microsoft.com/office/drawing/2014/main" id="{F05580EF-144A-3FB4-F451-D3DFD34FA36F}"/>
              </a:ext>
            </a:extLst>
          </p:cNvPr>
          <p:cNvSpPr txBox="1"/>
          <p:nvPr/>
        </p:nvSpPr>
        <p:spPr>
          <a:xfrm>
            <a:off x="7963190" y="1946422"/>
            <a:ext cx="922320" cy="307777"/>
          </a:xfrm>
          <a:prstGeom prst="rect">
            <a:avLst/>
          </a:prstGeom>
          <a:noFill/>
          <a:ln w="19050">
            <a:solidFill>
              <a:schemeClr val="tx1"/>
            </a:solidFill>
          </a:ln>
        </p:spPr>
        <p:txBody>
          <a:bodyPr wrap="square" rtlCol="0">
            <a:spAutoFit/>
          </a:bodyPr>
          <a:lstStyle/>
          <a:p>
            <a:r>
              <a:rPr lang="en-IN" sz="1400" dirty="0"/>
              <a:t>Fetch o/p</a:t>
            </a:r>
          </a:p>
        </p:txBody>
      </p:sp>
      <p:sp>
        <p:nvSpPr>
          <p:cNvPr id="85" name="TextBox 84">
            <a:extLst>
              <a:ext uri="{FF2B5EF4-FFF2-40B4-BE49-F238E27FC236}">
                <a16:creationId xmlns:a16="http://schemas.microsoft.com/office/drawing/2014/main" id="{C4D0F72C-781A-9678-1D72-756FEF5C5809}"/>
              </a:ext>
            </a:extLst>
          </p:cNvPr>
          <p:cNvSpPr txBox="1"/>
          <p:nvPr/>
        </p:nvSpPr>
        <p:spPr>
          <a:xfrm>
            <a:off x="7548520" y="3849755"/>
            <a:ext cx="414670" cy="369332"/>
          </a:xfrm>
          <a:prstGeom prst="rect">
            <a:avLst/>
          </a:prstGeom>
          <a:noFill/>
        </p:spPr>
        <p:txBody>
          <a:bodyPr wrap="square" rtlCol="0">
            <a:spAutoFit/>
          </a:bodyPr>
          <a:lstStyle/>
          <a:p>
            <a:r>
              <a:rPr lang="en-IN" b="1" dirty="0"/>
              <a:t>4.</a:t>
            </a:r>
          </a:p>
        </p:txBody>
      </p:sp>
      <p:sp>
        <p:nvSpPr>
          <p:cNvPr id="86" name="Rectangle 85">
            <a:extLst>
              <a:ext uri="{FF2B5EF4-FFF2-40B4-BE49-F238E27FC236}">
                <a16:creationId xmlns:a16="http://schemas.microsoft.com/office/drawing/2014/main" id="{383A767D-48B2-2CB5-7965-D46A9E1565C2}"/>
              </a:ext>
            </a:extLst>
          </p:cNvPr>
          <p:cNvSpPr/>
          <p:nvPr/>
        </p:nvSpPr>
        <p:spPr>
          <a:xfrm>
            <a:off x="9019131" y="4034421"/>
            <a:ext cx="1071499" cy="139776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Display</a:t>
            </a:r>
          </a:p>
          <a:p>
            <a:pPr algn="ctr"/>
            <a:r>
              <a:rPr lang="en-IN" dirty="0">
                <a:solidFill>
                  <a:schemeClr val="tx1"/>
                </a:solidFill>
              </a:rPr>
              <a:t>O/p</a:t>
            </a:r>
          </a:p>
        </p:txBody>
      </p:sp>
      <p:sp>
        <p:nvSpPr>
          <p:cNvPr id="87" name="TextBox 86">
            <a:extLst>
              <a:ext uri="{FF2B5EF4-FFF2-40B4-BE49-F238E27FC236}">
                <a16:creationId xmlns:a16="http://schemas.microsoft.com/office/drawing/2014/main" id="{04C21C86-9835-967F-B31F-1DE8203B906F}"/>
              </a:ext>
            </a:extLst>
          </p:cNvPr>
          <p:cNvSpPr txBox="1"/>
          <p:nvPr/>
        </p:nvSpPr>
        <p:spPr>
          <a:xfrm>
            <a:off x="8719720" y="5407306"/>
            <a:ext cx="1668942" cy="584775"/>
          </a:xfrm>
          <a:prstGeom prst="rect">
            <a:avLst/>
          </a:prstGeom>
          <a:noFill/>
        </p:spPr>
        <p:txBody>
          <a:bodyPr wrap="square" rtlCol="0">
            <a:spAutoFit/>
          </a:bodyPr>
          <a:lstStyle/>
          <a:p>
            <a:pPr algn="ctr"/>
            <a:r>
              <a:rPr lang="en-IN" sz="1600" b="1" dirty="0" err="1"/>
              <a:t>FrontEnd</a:t>
            </a:r>
            <a:endParaRPr lang="en-IN" sz="1600" b="1" dirty="0"/>
          </a:p>
          <a:p>
            <a:pPr algn="ctr"/>
            <a:r>
              <a:rPr lang="en-IN" sz="1600" b="1" dirty="0"/>
              <a:t>(Code Editor)</a:t>
            </a:r>
          </a:p>
        </p:txBody>
      </p:sp>
      <p:sp>
        <p:nvSpPr>
          <p:cNvPr id="11" name="TextBox 10">
            <a:extLst>
              <a:ext uri="{FF2B5EF4-FFF2-40B4-BE49-F238E27FC236}">
                <a16:creationId xmlns:a16="http://schemas.microsoft.com/office/drawing/2014/main" id="{5835679A-DF9C-70CC-898D-ECB195CF52B3}"/>
              </a:ext>
            </a:extLst>
          </p:cNvPr>
          <p:cNvSpPr txBox="1"/>
          <p:nvPr/>
        </p:nvSpPr>
        <p:spPr>
          <a:xfrm>
            <a:off x="5913138" y="5998429"/>
            <a:ext cx="513261" cy="369332"/>
          </a:xfrm>
          <a:prstGeom prst="rect">
            <a:avLst/>
          </a:prstGeom>
          <a:noFill/>
        </p:spPr>
        <p:txBody>
          <a:bodyPr wrap="square" rtlCol="0">
            <a:spAutoFit/>
          </a:bodyPr>
          <a:lstStyle/>
          <a:p>
            <a:r>
              <a:rPr lang="en-IN" dirty="0"/>
              <a:t>12</a:t>
            </a:r>
          </a:p>
        </p:txBody>
      </p:sp>
      <p:sp>
        <p:nvSpPr>
          <p:cNvPr id="14" name="TextBox 13">
            <a:extLst>
              <a:ext uri="{FF2B5EF4-FFF2-40B4-BE49-F238E27FC236}">
                <a16:creationId xmlns:a16="http://schemas.microsoft.com/office/drawing/2014/main" id="{629E1310-DE80-06BD-C019-77CDAB550FED}"/>
              </a:ext>
            </a:extLst>
          </p:cNvPr>
          <p:cNvSpPr txBox="1"/>
          <p:nvPr/>
        </p:nvSpPr>
        <p:spPr>
          <a:xfrm>
            <a:off x="11379932" y="5930969"/>
            <a:ext cx="513261" cy="369332"/>
          </a:xfrm>
          <a:prstGeom prst="rect">
            <a:avLst/>
          </a:prstGeom>
          <a:noFill/>
        </p:spPr>
        <p:txBody>
          <a:bodyPr wrap="square" rtlCol="0">
            <a:spAutoFit/>
          </a:bodyPr>
          <a:lstStyle/>
          <a:p>
            <a:r>
              <a:rPr lang="en-IN" dirty="0"/>
              <a:t>13</a:t>
            </a:r>
          </a:p>
        </p:txBody>
      </p:sp>
    </p:spTree>
    <p:extLst>
      <p:ext uri="{BB962C8B-B14F-4D97-AF65-F5344CB8AC3E}">
        <p14:creationId xmlns:p14="http://schemas.microsoft.com/office/powerpoint/2010/main" val="261319632"/>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85"/>
                                        </p:tgtEl>
                                        <p:attrNameLst>
                                          <p:attrName>style.visibility</p:attrName>
                                        </p:attrNameLst>
                                      </p:cBhvr>
                                      <p:to>
                                        <p:strVal val="visible"/>
                                      </p:to>
                                    </p:set>
                                    <p:animEffect transition="in" filter="fade">
                                      <p:cBhvr>
                                        <p:cTn id="106" dur="500"/>
                                        <p:tgtEl>
                                          <p:spTgt spid="85"/>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6"/>
                                        </p:tgtEl>
                                        <p:attrNameLst>
                                          <p:attrName>style.visibility</p:attrName>
                                        </p:attrNameLst>
                                      </p:cBhvr>
                                      <p:to>
                                        <p:strVal val="visible"/>
                                      </p:to>
                                    </p:set>
                                    <p:animEffect transition="in" filter="fade">
                                      <p:cBhvr>
                                        <p:cTn id="111" dur="500"/>
                                        <p:tgtEl>
                                          <p:spTgt spid="8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7"/>
                                        </p:tgtEl>
                                        <p:attrNameLst>
                                          <p:attrName>style.visibility</p:attrName>
                                        </p:attrNameLst>
                                      </p:cBhvr>
                                      <p:to>
                                        <p:strVal val="visible"/>
                                      </p:to>
                                    </p:set>
                                    <p:animEffect transition="in" filter="fade">
                                      <p:cBhvr>
                                        <p:cTn id="114"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20" grpId="0"/>
      <p:bldP spid="21" grpId="0" animBg="1"/>
      <p:bldP spid="22" grpId="0"/>
      <p:bldP spid="23" grpId="0"/>
      <p:bldP spid="26" grpId="0"/>
      <p:bldP spid="27" grpId="0"/>
      <p:bldP spid="29" grpId="0" animBg="1"/>
      <p:bldP spid="30" grpId="0"/>
      <p:bldP spid="31" grpId="0" animBg="1"/>
      <p:bldP spid="34" grpId="0" animBg="1"/>
      <p:bldP spid="36" grpId="0" animBg="1"/>
      <p:bldP spid="58" grpId="0"/>
      <p:bldP spid="59" grpId="0" animBg="1"/>
      <p:bldP spid="60" grpId="0" animBg="1"/>
      <p:bldP spid="61" grpId="0"/>
      <p:bldP spid="63" grpId="0"/>
      <p:bldP spid="65" grpId="0"/>
      <p:bldP spid="68" grpId="0" animBg="1"/>
      <p:bldP spid="83" grpId="0" animBg="1"/>
      <p:bldP spid="85" grpId="0"/>
      <p:bldP spid="86" grpId="0" animBg="1"/>
      <p:bldP spid="8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2F1369-880B-AD2F-F12A-FC381DD87D42}"/>
              </a:ext>
            </a:extLst>
          </p:cNvPr>
          <p:cNvGrpSpPr/>
          <p:nvPr/>
        </p:nvGrpSpPr>
        <p:grpSpPr>
          <a:xfrm>
            <a:off x="-961568" y="4897420"/>
            <a:ext cx="798044" cy="769664"/>
            <a:chOff x="301291" y="4696457"/>
            <a:chExt cx="798044" cy="769664"/>
          </a:xfrm>
        </p:grpSpPr>
        <p:sp>
          <p:nvSpPr>
            <p:cNvPr id="3" name="Flowchart: Connector 2">
              <a:extLst>
                <a:ext uri="{FF2B5EF4-FFF2-40B4-BE49-F238E27FC236}">
                  <a16:creationId xmlns:a16="http://schemas.microsoft.com/office/drawing/2014/main" id="{C9A6F9FD-B479-F3E5-D13C-CE8477A58730}"/>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Bullseye">
              <a:extLst>
                <a:ext uri="{FF2B5EF4-FFF2-40B4-BE49-F238E27FC236}">
                  <a16:creationId xmlns:a16="http://schemas.microsoft.com/office/drawing/2014/main" id="{90102292-405D-8B24-4465-7EFD0B83E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10" name="Group 9">
            <a:extLst>
              <a:ext uri="{FF2B5EF4-FFF2-40B4-BE49-F238E27FC236}">
                <a16:creationId xmlns:a16="http://schemas.microsoft.com/office/drawing/2014/main" id="{B71DED03-FA0F-7CBB-0402-E78DF8C8FE4E}"/>
              </a:ext>
            </a:extLst>
          </p:cNvPr>
          <p:cNvGrpSpPr/>
          <p:nvPr/>
        </p:nvGrpSpPr>
        <p:grpSpPr>
          <a:xfrm>
            <a:off x="-961568" y="5936143"/>
            <a:ext cx="798044" cy="769664"/>
            <a:chOff x="301290" y="5684897"/>
            <a:chExt cx="798044" cy="769664"/>
          </a:xfrm>
        </p:grpSpPr>
        <p:sp>
          <p:nvSpPr>
            <p:cNvPr id="12" name="Flowchart: Connector 11">
              <a:extLst>
                <a:ext uri="{FF2B5EF4-FFF2-40B4-BE49-F238E27FC236}">
                  <a16:creationId xmlns:a16="http://schemas.microsoft.com/office/drawing/2014/main" id="{9448AA9D-467A-5521-3D61-C7A26AFA368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6E4471B-D1E3-9E82-C541-84E372FBB33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5" name="Group 14">
            <a:extLst>
              <a:ext uri="{FF2B5EF4-FFF2-40B4-BE49-F238E27FC236}">
                <a16:creationId xmlns:a16="http://schemas.microsoft.com/office/drawing/2014/main" id="{998F2828-BF90-2F2C-8C2B-CC801E543331}"/>
              </a:ext>
            </a:extLst>
          </p:cNvPr>
          <p:cNvGrpSpPr/>
          <p:nvPr/>
        </p:nvGrpSpPr>
        <p:grpSpPr>
          <a:xfrm>
            <a:off x="-914344" y="3908361"/>
            <a:ext cx="720000" cy="720000"/>
            <a:chOff x="301291" y="3766994"/>
            <a:chExt cx="720000" cy="720000"/>
          </a:xfrm>
        </p:grpSpPr>
        <p:sp>
          <p:nvSpPr>
            <p:cNvPr id="17" name="Flowchart: Connector 16">
              <a:extLst>
                <a:ext uri="{FF2B5EF4-FFF2-40B4-BE49-F238E27FC236}">
                  <a16:creationId xmlns:a16="http://schemas.microsoft.com/office/drawing/2014/main" id="{7D8369AE-8AD5-997D-92E1-99F954C8392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EA6E2C60-38AA-0A4A-5065-36DC1AD713D2}"/>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28" name="Group 27">
            <a:extLst>
              <a:ext uri="{FF2B5EF4-FFF2-40B4-BE49-F238E27FC236}">
                <a16:creationId xmlns:a16="http://schemas.microsoft.com/office/drawing/2014/main" id="{5D689242-F5B2-29F9-3C06-09D2245328C1}"/>
              </a:ext>
            </a:extLst>
          </p:cNvPr>
          <p:cNvGrpSpPr/>
          <p:nvPr/>
        </p:nvGrpSpPr>
        <p:grpSpPr>
          <a:xfrm rot="5400000">
            <a:off x="-9134639" y="2071095"/>
            <a:ext cx="19558000" cy="1288730"/>
            <a:chOff x="-4571136" y="3373465"/>
            <a:chExt cx="19558000" cy="1288730"/>
          </a:xfrm>
        </p:grpSpPr>
        <p:sp>
          <p:nvSpPr>
            <p:cNvPr id="38" name="Rectangle 37">
              <a:extLst>
                <a:ext uri="{FF2B5EF4-FFF2-40B4-BE49-F238E27FC236}">
                  <a16:creationId xmlns:a16="http://schemas.microsoft.com/office/drawing/2014/main" id="{B7BB588F-427C-4E42-5ACA-E2B2D7BBD5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9" name="Isosceles Triangle 63">
              <a:extLst>
                <a:ext uri="{FF2B5EF4-FFF2-40B4-BE49-F238E27FC236}">
                  <a16:creationId xmlns:a16="http://schemas.microsoft.com/office/drawing/2014/main" id="{446A1C9B-8C44-771F-9610-120C2B9B022A}"/>
                </a:ext>
              </a:extLst>
            </p:cNvPr>
            <p:cNvSpPr/>
            <p:nvPr/>
          </p:nvSpPr>
          <p:spPr bwMode="white">
            <a:xfrm flipV="1">
              <a:off x="42307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0" name="Graphic 39" descr="Person with idea">
            <a:hlinkClick r:id="rId6" action="ppaction://hlinksldjump"/>
            <a:extLst>
              <a:ext uri="{FF2B5EF4-FFF2-40B4-BE49-F238E27FC236}">
                <a16:creationId xmlns:a16="http://schemas.microsoft.com/office/drawing/2014/main" id="{88728890-2864-7C4A-3E0C-93FD9E39B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54" y="230588"/>
            <a:ext cx="662102" cy="662102"/>
          </a:xfrm>
          <a:prstGeom prst="rect">
            <a:avLst/>
          </a:prstGeom>
        </p:spPr>
      </p:pic>
      <p:pic>
        <p:nvPicPr>
          <p:cNvPr id="41" name="Graphic 40" descr="Bullseye">
            <a:hlinkClick r:id="rId9" action="ppaction://hlinksldjump"/>
            <a:extLst>
              <a:ext uri="{FF2B5EF4-FFF2-40B4-BE49-F238E27FC236}">
                <a16:creationId xmlns:a16="http://schemas.microsoft.com/office/drawing/2014/main" id="{9B096AA8-D60C-043F-0840-151869979F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947" y="5003370"/>
            <a:ext cx="570744" cy="584932"/>
          </a:xfrm>
          <a:prstGeom prst="rect">
            <a:avLst/>
          </a:prstGeom>
        </p:spPr>
      </p:pic>
      <p:pic>
        <p:nvPicPr>
          <p:cNvPr id="43" name="Picture 42">
            <a:hlinkClick r:id="rId12" action="ppaction://hlinksldjump"/>
            <a:extLst>
              <a:ext uri="{FF2B5EF4-FFF2-40B4-BE49-F238E27FC236}">
                <a16:creationId xmlns:a16="http://schemas.microsoft.com/office/drawing/2014/main" id="{0BAC5224-B0AF-1A53-3CC3-B5AA9F82D94A}"/>
              </a:ext>
            </a:extLst>
          </p:cNvPr>
          <p:cNvPicPr>
            <a:picLocks noChangeAspect="1"/>
          </p:cNvPicPr>
          <p:nvPr/>
        </p:nvPicPr>
        <p:blipFill>
          <a:blip r:embed="rId13">
            <a:duotone>
              <a:prstClr val="black"/>
              <a:prstClr val="white">
                <a:tint val="45000"/>
                <a:satMod val="400000"/>
              </a:prstClr>
            </a:duotone>
            <a:extLst>
              <a:ext uri="{BEBA8EAE-BF5A-486C-A8C5-ECC9F3942E4B}">
                <a14:imgProps xmlns:a14="http://schemas.microsoft.com/office/drawing/2010/main">
                  <a14:imgLayer r:embed="rId1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44" name="Picture 43">
            <a:hlinkClick r:id="rId15" action="ppaction://hlinksldjump"/>
            <a:extLst>
              <a:ext uri="{FF2B5EF4-FFF2-40B4-BE49-F238E27FC236}">
                <a16:creationId xmlns:a16="http://schemas.microsoft.com/office/drawing/2014/main" id="{6D3118F5-0DA3-14E4-EAE9-40671CAA1541}"/>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45" name="Picture 44">
            <a:hlinkClick r:id="rId18" action="ppaction://hlinksldjump"/>
            <a:extLst>
              <a:ext uri="{FF2B5EF4-FFF2-40B4-BE49-F238E27FC236}">
                <a16:creationId xmlns:a16="http://schemas.microsoft.com/office/drawing/2014/main" id="{D39DCDEE-0DA9-26AE-010B-0D7304416FD4}"/>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6" name="Group 45">
            <a:extLst>
              <a:ext uri="{FF2B5EF4-FFF2-40B4-BE49-F238E27FC236}">
                <a16:creationId xmlns:a16="http://schemas.microsoft.com/office/drawing/2014/main" id="{414DBF2C-196E-F9D8-345F-122F5E9371AB}"/>
              </a:ext>
            </a:extLst>
          </p:cNvPr>
          <p:cNvGrpSpPr/>
          <p:nvPr/>
        </p:nvGrpSpPr>
        <p:grpSpPr>
          <a:xfrm>
            <a:off x="-945249" y="3069000"/>
            <a:ext cx="720000" cy="720000"/>
            <a:chOff x="301291" y="2837531"/>
            <a:chExt cx="720000" cy="720000"/>
          </a:xfrm>
          <a:solidFill>
            <a:schemeClr val="bg1"/>
          </a:solidFill>
        </p:grpSpPr>
        <p:sp>
          <p:nvSpPr>
            <p:cNvPr id="47" name="Flowchart: Connector 46">
              <a:extLst>
                <a:ext uri="{FF2B5EF4-FFF2-40B4-BE49-F238E27FC236}">
                  <a16:creationId xmlns:a16="http://schemas.microsoft.com/office/drawing/2014/main" id="{17891891-7E36-1755-F674-56F4257FFC69}"/>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D8080E43-4ABB-3A12-E2D4-74231528CC6B}"/>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49" name="Group 48">
            <a:extLst>
              <a:ext uri="{FF2B5EF4-FFF2-40B4-BE49-F238E27FC236}">
                <a16:creationId xmlns:a16="http://schemas.microsoft.com/office/drawing/2014/main" id="{08217375-D8B7-BA89-2B7E-8D43E2F0725F}"/>
              </a:ext>
            </a:extLst>
          </p:cNvPr>
          <p:cNvGrpSpPr/>
          <p:nvPr/>
        </p:nvGrpSpPr>
        <p:grpSpPr>
          <a:xfrm>
            <a:off x="-895807" y="230588"/>
            <a:ext cx="798044" cy="769664"/>
            <a:chOff x="301290" y="19504"/>
            <a:chExt cx="798044" cy="769664"/>
          </a:xfrm>
        </p:grpSpPr>
        <p:sp>
          <p:nvSpPr>
            <p:cNvPr id="50" name="Flowchart: Connector 49">
              <a:extLst>
                <a:ext uri="{FF2B5EF4-FFF2-40B4-BE49-F238E27FC236}">
                  <a16:creationId xmlns:a16="http://schemas.microsoft.com/office/drawing/2014/main" id="{149116E6-610D-1691-6CAF-90703434E3A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1" name="Graphic 50" descr="Person with idea">
              <a:extLst>
                <a:ext uri="{FF2B5EF4-FFF2-40B4-BE49-F238E27FC236}">
                  <a16:creationId xmlns:a16="http://schemas.microsoft.com/office/drawing/2014/main" id="{C3A7B626-A617-15E7-4321-2F92505077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0010" y="85198"/>
              <a:ext cx="662102" cy="662102"/>
            </a:xfrm>
            <a:prstGeom prst="rect">
              <a:avLst/>
            </a:prstGeom>
          </p:spPr>
        </p:pic>
      </p:grpSp>
      <p:pic>
        <p:nvPicPr>
          <p:cNvPr id="52" name="Picture 51">
            <a:hlinkClick r:id="rId12" action="ppaction://hlinksldjump"/>
            <a:extLst>
              <a:ext uri="{FF2B5EF4-FFF2-40B4-BE49-F238E27FC236}">
                <a16:creationId xmlns:a16="http://schemas.microsoft.com/office/drawing/2014/main" id="{BFE97A99-24EC-4F62-A9D7-46B7E312B9DF}"/>
              </a:ext>
            </a:extLst>
          </p:cNvPr>
          <p:cNvPicPr>
            <a:picLocks noChangeAspect="1"/>
          </p:cNvPicPr>
          <p:nvPr/>
        </p:nvPicPr>
        <p:blipFill>
          <a:blip r:embed="rId21">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53" name="Graphic 52" descr="Person with idea">
            <a:hlinkClick r:id="rId24" action="ppaction://hlinksldjump"/>
            <a:extLst>
              <a:ext uri="{FF2B5EF4-FFF2-40B4-BE49-F238E27FC236}">
                <a16:creationId xmlns:a16="http://schemas.microsoft.com/office/drawing/2014/main" id="{53A7C870-656C-5D05-F333-C8E7FE8CAA6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7327" y="222553"/>
            <a:ext cx="662102" cy="662102"/>
          </a:xfrm>
          <a:prstGeom prst="rect">
            <a:avLst/>
          </a:prstGeom>
        </p:spPr>
      </p:pic>
      <p:grpSp>
        <p:nvGrpSpPr>
          <p:cNvPr id="54" name="Group 53">
            <a:extLst>
              <a:ext uri="{FF2B5EF4-FFF2-40B4-BE49-F238E27FC236}">
                <a16:creationId xmlns:a16="http://schemas.microsoft.com/office/drawing/2014/main" id="{6EAB7851-6ECD-281D-D371-0E5250C4BB88}"/>
              </a:ext>
            </a:extLst>
          </p:cNvPr>
          <p:cNvGrpSpPr/>
          <p:nvPr/>
        </p:nvGrpSpPr>
        <p:grpSpPr>
          <a:xfrm>
            <a:off x="-882656" y="1163355"/>
            <a:ext cx="798044" cy="769664"/>
            <a:chOff x="301290" y="924642"/>
            <a:chExt cx="798044" cy="769664"/>
          </a:xfrm>
        </p:grpSpPr>
        <p:sp>
          <p:nvSpPr>
            <p:cNvPr id="55" name="Flowchart: Connector 54">
              <a:extLst>
                <a:ext uri="{FF2B5EF4-FFF2-40B4-BE49-F238E27FC236}">
                  <a16:creationId xmlns:a16="http://schemas.microsoft.com/office/drawing/2014/main" id="{BB01CA52-8D52-E20E-6528-5D34102F059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A637D920-A80F-3D14-00EB-B2513560F374}"/>
                </a:ext>
              </a:extLst>
            </p:cNvPr>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7" name="Group 6">
            <a:extLst>
              <a:ext uri="{FF2B5EF4-FFF2-40B4-BE49-F238E27FC236}">
                <a16:creationId xmlns:a16="http://schemas.microsoft.com/office/drawing/2014/main" id="{A5A02AAD-CCD5-A616-C238-01D0224349FA}"/>
              </a:ext>
            </a:extLst>
          </p:cNvPr>
          <p:cNvGrpSpPr/>
          <p:nvPr/>
        </p:nvGrpSpPr>
        <p:grpSpPr>
          <a:xfrm>
            <a:off x="849386" y="2088779"/>
            <a:ext cx="720000" cy="720000"/>
            <a:chOff x="301291" y="1887193"/>
            <a:chExt cx="720000" cy="720000"/>
          </a:xfrm>
        </p:grpSpPr>
        <p:sp>
          <p:nvSpPr>
            <p:cNvPr id="8" name="Flowchart: Connector 7">
              <a:extLst>
                <a:ext uri="{FF2B5EF4-FFF2-40B4-BE49-F238E27FC236}">
                  <a16:creationId xmlns:a16="http://schemas.microsoft.com/office/drawing/2014/main" id="{E81D1130-F526-3284-CA4F-C0D6A1AAE7F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hlinkClick r:id="rId28" action="ppaction://hlinksldjump"/>
              <a:extLst>
                <a:ext uri="{FF2B5EF4-FFF2-40B4-BE49-F238E27FC236}">
                  <a16:creationId xmlns:a16="http://schemas.microsoft.com/office/drawing/2014/main" id="{E0686E62-DC8F-AAD9-3AED-801B776EC247}"/>
                </a:ext>
              </a:extLst>
            </p:cNvPr>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pic>
        <p:nvPicPr>
          <p:cNvPr id="57" name="Picture 56">
            <a:hlinkClick r:id="rId30" action="ppaction://hlinksldjump"/>
            <a:extLst>
              <a:ext uri="{FF2B5EF4-FFF2-40B4-BE49-F238E27FC236}">
                <a16:creationId xmlns:a16="http://schemas.microsoft.com/office/drawing/2014/main" id="{1AB02037-71A1-3B85-6816-29F6415D6C31}"/>
              </a:ext>
            </a:extLst>
          </p:cNvPr>
          <p:cNvPicPr>
            <a:picLocks noChangeAspect="1"/>
          </p:cNvPicPr>
          <p:nvPr/>
        </p:nvPicPr>
        <p:blipFill>
          <a:blip r:embed="rId31">
            <a:duotone>
              <a:prstClr val="black"/>
              <a:schemeClr val="tx1">
                <a:lumMod val="65000"/>
                <a:lumOff val="35000"/>
                <a:tint val="45000"/>
                <a:satMod val="400000"/>
              </a:schemeClr>
            </a:duotone>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382370" y="1240835"/>
            <a:ext cx="461320" cy="461320"/>
          </a:xfrm>
          <a:prstGeom prst="rect">
            <a:avLst/>
          </a:prstGeom>
        </p:spPr>
      </p:pic>
      <p:grpSp>
        <p:nvGrpSpPr>
          <p:cNvPr id="127" name="Group 126">
            <a:extLst>
              <a:ext uri="{FF2B5EF4-FFF2-40B4-BE49-F238E27FC236}">
                <a16:creationId xmlns:a16="http://schemas.microsoft.com/office/drawing/2014/main" id="{B3D8325B-99D8-6DE4-DA9C-029828344558}"/>
              </a:ext>
            </a:extLst>
          </p:cNvPr>
          <p:cNvGrpSpPr/>
          <p:nvPr/>
        </p:nvGrpSpPr>
        <p:grpSpPr>
          <a:xfrm>
            <a:off x="6896763" y="872272"/>
            <a:ext cx="5052800" cy="5640235"/>
            <a:chOff x="6896763" y="872272"/>
            <a:chExt cx="5052800" cy="5640235"/>
          </a:xfrm>
          <a:effectLst>
            <a:outerShdw blurRad="304800" dist="419100" dir="9060000" sx="93000" sy="93000" algn="tr" rotWithShape="0">
              <a:prstClr val="black">
                <a:alpha val="91000"/>
              </a:prstClr>
            </a:outerShdw>
          </a:effectLst>
        </p:grpSpPr>
        <p:pic>
          <p:nvPicPr>
            <p:cNvPr id="70" name="Picture 2" descr="Leather Book Texture Images - Free Download on Freepik">
              <a:extLst>
                <a:ext uri="{FF2B5EF4-FFF2-40B4-BE49-F238E27FC236}">
                  <a16:creationId xmlns:a16="http://schemas.microsoft.com/office/drawing/2014/main" id="{794D0400-7D2A-85C6-2B4F-033F72B41E0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6603045" y="1165990"/>
              <a:ext cx="5640235" cy="5052800"/>
            </a:xfrm>
            <a:prstGeom prst="rect">
              <a:avLst/>
            </a:prstGeom>
            <a:noFill/>
            <a:ln w="28575">
              <a:noFill/>
            </a:ln>
            <a:scene3d>
              <a:camera prst="orthographicFront"/>
              <a:lightRig rig="threePt" dir="t"/>
            </a:scene3d>
            <a:sp3d>
              <a:bevelT w="50800"/>
            </a:sp3d>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C75F0C8-BF34-1D6C-F52F-7FED6CE58908}"/>
                </a:ext>
              </a:extLst>
            </p:cNvPr>
            <p:cNvSpPr/>
            <p:nvPr/>
          </p:nvSpPr>
          <p:spPr>
            <a:xfrm>
              <a:off x="6984513" y="100025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A56B01C0-A542-341B-30D9-044779B3C3DF}"/>
                </a:ext>
              </a:extLst>
            </p:cNvPr>
            <p:cNvSpPr/>
            <p:nvPr/>
          </p:nvSpPr>
          <p:spPr>
            <a:xfrm>
              <a:off x="6982598" y="142534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A1BB06C-BF5B-2EBF-BC6C-4AC18ADC38B7}"/>
                </a:ext>
              </a:extLst>
            </p:cNvPr>
            <p:cNvSpPr/>
            <p:nvPr/>
          </p:nvSpPr>
          <p:spPr>
            <a:xfrm>
              <a:off x="6980683" y="185043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28255B9E-AF85-A0E8-2849-46AACB2A5534}"/>
                </a:ext>
              </a:extLst>
            </p:cNvPr>
            <p:cNvSpPr/>
            <p:nvPr/>
          </p:nvSpPr>
          <p:spPr>
            <a:xfrm>
              <a:off x="6978768" y="227552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F88C19A-AE54-7CBF-A1AE-D0655E7342D9}"/>
                </a:ext>
              </a:extLst>
            </p:cNvPr>
            <p:cNvSpPr/>
            <p:nvPr/>
          </p:nvSpPr>
          <p:spPr>
            <a:xfrm>
              <a:off x="6976853" y="270061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8C30E80-77F8-9F79-7456-5225918E8A0E}"/>
                </a:ext>
              </a:extLst>
            </p:cNvPr>
            <p:cNvSpPr/>
            <p:nvPr/>
          </p:nvSpPr>
          <p:spPr>
            <a:xfrm>
              <a:off x="6974938" y="312570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39D6B91C-8478-6404-9247-6F34FF6E3D65}"/>
                </a:ext>
              </a:extLst>
            </p:cNvPr>
            <p:cNvSpPr/>
            <p:nvPr/>
          </p:nvSpPr>
          <p:spPr>
            <a:xfrm>
              <a:off x="6973023" y="355079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D98D5D73-D5DB-706A-9206-DE8863979351}"/>
                </a:ext>
              </a:extLst>
            </p:cNvPr>
            <p:cNvSpPr/>
            <p:nvPr/>
          </p:nvSpPr>
          <p:spPr>
            <a:xfrm>
              <a:off x="6971108" y="397588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C5D7442C-A2BA-72BB-A2CE-A8A54034CED5}"/>
                </a:ext>
              </a:extLst>
            </p:cNvPr>
            <p:cNvSpPr/>
            <p:nvPr/>
          </p:nvSpPr>
          <p:spPr>
            <a:xfrm>
              <a:off x="6969193" y="440098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D428CDCF-1838-FE09-4224-C12CACFA9C16}"/>
                </a:ext>
              </a:extLst>
            </p:cNvPr>
            <p:cNvSpPr/>
            <p:nvPr/>
          </p:nvSpPr>
          <p:spPr>
            <a:xfrm>
              <a:off x="6967278" y="482607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D1D849FD-C1E6-A1D9-03AD-1DB8B0E4C732}"/>
                </a:ext>
              </a:extLst>
            </p:cNvPr>
            <p:cNvSpPr/>
            <p:nvPr/>
          </p:nvSpPr>
          <p:spPr>
            <a:xfrm>
              <a:off x="6965363" y="525116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C5134FE8-D711-C743-A918-CCF2DCF1F357}"/>
                </a:ext>
              </a:extLst>
            </p:cNvPr>
            <p:cNvSpPr/>
            <p:nvPr/>
          </p:nvSpPr>
          <p:spPr>
            <a:xfrm>
              <a:off x="6963448" y="56762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34EDC03-3C35-8870-01C7-11A8500BEB68}"/>
                </a:ext>
              </a:extLst>
            </p:cNvPr>
            <p:cNvSpPr/>
            <p:nvPr/>
          </p:nvSpPr>
          <p:spPr>
            <a:xfrm>
              <a:off x="6961533" y="61013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a:extLst>
              <a:ext uri="{FF2B5EF4-FFF2-40B4-BE49-F238E27FC236}">
                <a16:creationId xmlns:a16="http://schemas.microsoft.com/office/drawing/2014/main" id="{C5F12902-6985-85AA-F35F-FF32B3333DBE}"/>
              </a:ext>
            </a:extLst>
          </p:cNvPr>
          <p:cNvGrpSpPr/>
          <p:nvPr/>
        </p:nvGrpSpPr>
        <p:grpSpPr>
          <a:xfrm>
            <a:off x="6496420" y="836469"/>
            <a:ext cx="713899" cy="5608942"/>
            <a:chOff x="6496420" y="836469"/>
            <a:chExt cx="713899" cy="5608942"/>
          </a:xfrm>
        </p:grpSpPr>
        <p:sp>
          <p:nvSpPr>
            <p:cNvPr id="5" name="Block Arc 4">
              <a:extLst>
                <a:ext uri="{FF2B5EF4-FFF2-40B4-BE49-F238E27FC236}">
                  <a16:creationId xmlns:a16="http://schemas.microsoft.com/office/drawing/2014/main" id="{AFFCD16C-91FB-577B-13CB-ADA415D92E56}"/>
                </a:ext>
              </a:extLst>
            </p:cNvPr>
            <p:cNvSpPr/>
            <p:nvPr/>
          </p:nvSpPr>
          <p:spPr>
            <a:xfrm>
              <a:off x="6549741" y="1265863"/>
              <a:ext cx="608951" cy="476114"/>
            </a:xfrm>
            <a:prstGeom prst="blockArc">
              <a:avLst>
                <a:gd name="adj1" fmla="val 4229178"/>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Block Arc 5">
              <a:extLst>
                <a:ext uri="{FF2B5EF4-FFF2-40B4-BE49-F238E27FC236}">
                  <a16:creationId xmlns:a16="http://schemas.microsoft.com/office/drawing/2014/main" id="{9DD95AC2-FBAB-11DE-0DA1-E11ACBD12C99}"/>
                </a:ext>
              </a:extLst>
            </p:cNvPr>
            <p:cNvSpPr/>
            <p:nvPr/>
          </p:nvSpPr>
          <p:spPr>
            <a:xfrm>
              <a:off x="6601368" y="171598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5" name="Block Arc 124">
              <a:extLst>
                <a:ext uri="{FF2B5EF4-FFF2-40B4-BE49-F238E27FC236}">
                  <a16:creationId xmlns:a16="http://schemas.microsoft.com/office/drawing/2014/main" id="{6562300C-A5B8-BF36-177F-F8FF2B8D398B}"/>
                </a:ext>
              </a:extLst>
            </p:cNvPr>
            <p:cNvSpPr/>
            <p:nvPr/>
          </p:nvSpPr>
          <p:spPr>
            <a:xfrm>
              <a:off x="6496420" y="836469"/>
              <a:ext cx="608951" cy="476114"/>
            </a:xfrm>
            <a:prstGeom prst="blockArc">
              <a:avLst>
                <a:gd name="adj1" fmla="val 3830857"/>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Block Arc 25">
              <a:extLst>
                <a:ext uri="{FF2B5EF4-FFF2-40B4-BE49-F238E27FC236}">
                  <a16:creationId xmlns:a16="http://schemas.microsoft.com/office/drawing/2014/main" id="{5C7CE9B5-4696-D55C-4364-C042D9A7F0A6}"/>
                </a:ext>
              </a:extLst>
            </p:cNvPr>
            <p:cNvSpPr/>
            <p:nvPr/>
          </p:nvSpPr>
          <p:spPr>
            <a:xfrm>
              <a:off x="6592286" y="210264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Block Arc 26">
              <a:extLst>
                <a:ext uri="{FF2B5EF4-FFF2-40B4-BE49-F238E27FC236}">
                  <a16:creationId xmlns:a16="http://schemas.microsoft.com/office/drawing/2014/main" id="{1B907260-6966-CA64-0FE0-11973CA42440}"/>
                </a:ext>
              </a:extLst>
            </p:cNvPr>
            <p:cNvSpPr/>
            <p:nvPr/>
          </p:nvSpPr>
          <p:spPr>
            <a:xfrm>
              <a:off x="6583204" y="248931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Block Arc 28">
              <a:extLst>
                <a:ext uri="{FF2B5EF4-FFF2-40B4-BE49-F238E27FC236}">
                  <a16:creationId xmlns:a16="http://schemas.microsoft.com/office/drawing/2014/main" id="{F5FA9EFD-AAC2-817E-7DDF-E58C98BBB1D5}"/>
                </a:ext>
              </a:extLst>
            </p:cNvPr>
            <p:cNvSpPr/>
            <p:nvPr/>
          </p:nvSpPr>
          <p:spPr>
            <a:xfrm>
              <a:off x="6574122" y="287597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Block Arc 29">
              <a:extLst>
                <a:ext uri="{FF2B5EF4-FFF2-40B4-BE49-F238E27FC236}">
                  <a16:creationId xmlns:a16="http://schemas.microsoft.com/office/drawing/2014/main" id="{D783720D-B359-1459-C09F-5415D4BB1FE7}"/>
                </a:ext>
              </a:extLst>
            </p:cNvPr>
            <p:cNvSpPr/>
            <p:nvPr/>
          </p:nvSpPr>
          <p:spPr>
            <a:xfrm>
              <a:off x="6565040" y="326264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Block Arc 30">
              <a:extLst>
                <a:ext uri="{FF2B5EF4-FFF2-40B4-BE49-F238E27FC236}">
                  <a16:creationId xmlns:a16="http://schemas.microsoft.com/office/drawing/2014/main" id="{AB8BB209-829D-356A-1E77-8C8D1925F447}"/>
                </a:ext>
              </a:extLst>
            </p:cNvPr>
            <p:cNvSpPr/>
            <p:nvPr/>
          </p:nvSpPr>
          <p:spPr>
            <a:xfrm>
              <a:off x="6555958" y="364930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2" name="Block Arc 31">
              <a:extLst>
                <a:ext uri="{FF2B5EF4-FFF2-40B4-BE49-F238E27FC236}">
                  <a16:creationId xmlns:a16="http://schemas.microsoft.com/office/drawing/2014/main" id="{F819DA68-1515-6650-E6AE-B9910C1934EB}"/>
                </a:ext>
              </a:extLst>
            </p:cNvPr>
            <p:cNvSpPr/>
            <p:nvPr/>
          </p:nvSpPr>
          <p:spPr>
            <a:xfrm>
              <a:off x="6546876" y="403597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Block Arc 32">
              <a:extLst>
                <a:ext uri="{FF2B5EF4-FFF2-40B4-BE49-F238E27FC236}">
                  <a16:creationId xmlns:a16="http://schemas.microsoft.com/office/drawing/2014/main" id="{9ECC167E-B735-CF5F-C5CF-9217CB8D68E4}"/>
                </a:ext>
              </a:extLst>
            </p:cNvPr>
            <p:cNvSpPr/>
            <p:nvPr/>
          </p:nvSpPr>
          <p:spPr>
            <a:xfrm>
              <a:off x="6537794" y="442263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Block Arc 33">
              <a:extLst>
                <a:ext uri="{FF2B5EF4-FFF2-40B4-BE49-F238E27FC236}">
                  <a16:creationId xmlns:a16="http://schemas.microsoft.com/office/drawing/2014/main" id="{3A498607-FD1C-F9E5-14D2-75144721BED1}"/>
                </a:ext>
              </a:extLst>
            </p:cNvPr>
            <p:cNvSpPr/>
            <p:nvPr/>
          </p:nvSpPr>
          <p:spPr>
            <a:xfrm>
              <a:off x="6528712" y="480930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Block Arc 34">
              <a:extLst>
                <a:ext uri="{FF2B5EF4-FFF2-40B4-BE49-F238E27FC236}">
                  <a16:creationId xmlns:a16="http://schemas.microsoft.com/office/drawing/2014/main" id="{7DF0B2F2-3302-0038-BF2C-E017192BB612}"/>
                </a:ext>
              </a:extLst>
            </p:cNvPr>
            <p:cNvSpPr/>
            <p:nvPr/>
          </p:nvSpPr>
          <p:spPr>
            <a:xfrm>
              <a:off x="6519630" y="519596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Block Arc 35">
              <a:extLst>
                <a:ext uri="{FF2B5EF4-FFF2-40B4-BE49-F238E27FC236}">
                  <a16:creationId xmlns:a16="http://schemas.microsoft.com/office/drawing/2014/main" id="{5D935FF3-7B33-EDAE-A69E-0D9D7A0CA781}"/>
                </a:ext>
              </a:extLst>
            </p:cNvPr>
            <p:cNvSpPr/>
            <p:nvPr/>
          </p:nvSpPr>
          <p:spPr>
            <a:xfrm>
              <a:off x="6510548" y="558263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 name="Block Arc 36">
              <a:extLst>
                <a:ext uri="{FF2B5EF4-FFF2-40B4-BE49-F238E27FC236}">
                  <a16:creationId xmlns:a16="http://schemas.microsoft.com/office/drawing/2014/main" id="{796B07E2-46D7-76A7-3E57-35FED9609FD3}"/>
                </a:ext>
              </a:extLst>
            </p:cNvPr>
            <p:cNvSpPr/>
            <p:nvPr/>
          </p:nvSpPr>
          <p:spPr>
            <a:xfrm>
              <a:off x="6501466" y="596929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813105145"/>
      </p:ext>
    </p:extLst>
  </p:cSld>
  <p:clrMapOvr>
    <a:masterClrMapping/>
  </p:clrMapOvr>
  <mc:AlternateContent xmlns:mc="http://schemas.openxmlformats.org/markup-compatibility/2006" xmlns:p15="http://schemas.microsoft.com/office/powerpoint/2012/main">
    <mc:Choice Requires="p15">
      <p:transition>
        <p15:prstTrans prst="pageCurlDouble" invX="1"/>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09F3E"/>
        </a:solidFill>
        <a:effectLst/>
      </p:bgPr>
    </p:bg>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EFD13874-D190-F42A-F89C-66D34B25B137}"/>
              </a:ext>
            </a:extLst>
          </p:cNvPr>
          <p:cNvSpPr txBox="1"/>
          <p:nvPr/>
        </p:nvSpPr>
        <p:spPr>
          <a:xfrm>
            <a:off x="2512828" y="90861"/>
            <a:ext cx="7166344" cy="830997"/>
          </a:xfrm>
          <a:prstGeom prst="rect">
            <a:avLst/>
          </a:prstGeom>
          <a:noFill/>
        </p:spPr>
        <p:txBody>
          <a:bodyPr wrap="square" rtlCol="0">
            <a:spAutoFit/>
          </a:bodyPr>
          <a:lstStyle/>
          <a:p>
            <a:pPr algn="ctr"/>
            <a:r>
              <a:rPr lang="en-US" sz="4800" b="1" dirty="0">
                <a:solidFill>
                  <a:schemeClr val="bg1"/>
                </a:solidFill>
              </a:rPr>
              <a:t>4 : T</a:t>
            </a:r>
            <a:r>
              <a:rPr lang="en-IN" sz="4800" b="1" dirty="0">
                <a:solidFill>
                  <a:schemeClr val="bg1"/>
                </a:solidFill>
              </a:rPr>
              <a:t>ECH STACK USED</a:t>
            </a:r>
          </a:p>
        </p:txBody>
      </p:sp>
      <p:grpSp>
        <p:nvGrpSpPr>
          <p:cNvPr id="35" name="Group 34">
            <a:extLst>
              <a:ext uri="{FF2B5EF4-FFF2-40B4-BE49-F238E27FC236}">
                <a16:creationId xmlns:a16="http://schemas.microsoft.com/office/drawing/2014/main" id="{C86CA349-5A7D-D7CD-A485-7EF2A69AF8B3}"/>
              </a:ext>
            </a:extLst>
          </p:cNvPr>
          <p:cNvGrpSpPr/>
          <p:nvPr/>
        </p:nvGrpSpPr>
        <p:grpSpPr>
          <a:xfrm>
            <a:off x="-953366" y="152194"/>
            <a:ext cx="798044" cy="769664"/>
            <a:chOff x="301290" y="19504"/>
            <a:chExt cx="798044" cy="769664"/>
          </a:xfrm>
        </p:grpSpPr>
        <p:sp>
          <p:nvSpPr>
            <p:cNvPr id="36" name="Flowchart: Connector 35">
              <a:extLst>
                <a:ext uri="{FF2B5EF4-FFF2-40B4-BE49-F238E27FC236}">
                  <a16:creationId xmlns:a16="http://schemas.microsoft.com/office/drawing/2014/main" id="{F3272795-1D48-E598-5669-FD4F2D7F9717}"/>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37" name="Graphic 36" descr="Person with idea">
              <a:extLst>
                <a:ext uri="{FF2B5EF4-FFF2-40B4-BE49-F238E27FC236}">
                  <a16:creationId xmlns:a16="http://schemas.microsoft.com/office/drawing/2014/main" id="{588E6CD1-A4DA-4B55-9562-7317E1C733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010" y="85198"/>
              <a:ext cx="662102" cy="662102"/>
            </a:xfrm>
            <a:prstGeom prst="rect">
              <a:avLst/>
            </a:prstGeom>
          </p:spPr>
        </p:pic>
      </p:grpSp>
      <p:grpSp>
        <p:nvGrpSpPr>
          <p:cNvPr id="38" name="Group 37">
            <a:extLst>
              <a:ext uri="{FF2B5EF4-FFF2-40B4-BE49-F238E27FC236}">
                <a16:creationId xmlns:a16="http://schemas.microsoft.com/office/drawing/2014/main" id="{0B8A3CB1-C9E6-4640-B6AF-5C7F9D89F891}"/>
              </a:ext>
            </a:extLst>
          </p:cNvPr>
          <p:cNvGrpSpPr/>
          <p:nvPr/>
        </p:nvGrpSpPr>
        <p:grpSpPr>
          <a:xfrm>
            <a:off x="-961568" y="4897420"/>
            <a:ext cx="798044" cy="769664"/>
            <a:chOff x="301291" y="4696457"/>
            <a:chExt cx="798044" cy="769664"/>
          </a:xfrm>
        </p:grpSpPr>
        <p:sp>
          <p:nvSpPr>
            <p:cNvPr id="39" name="Flowchart: Connector 38">
              <a:extLst>
                <a:ext uri="{FF2B5EF4-FFF2-40B4-BE49-F238E27FC236}">
                  <a16:creationId xmlns:a16="http://schemas.microsoft.com/office/drawing/2014/main" id="{BA3B4601-FBE5-3712-557A-559FBD319434}"/>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 name="Graphic 39" descr="Bullseye">
              <a:extLst>
                <a:ext uri="{FF2B5EF4-FFF2-40B4-BE49-F238E27FC236}">
                  <a16:creationId xmlns:a16="http://schemas.microsoft.com/office/drawing/2014/main" id="{9939F4F9-9315-90B0-AC1C-C0309B2BA1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806" y="4789707"/>
              <a:ext cx="570744" cy="584932"/>
            </a:xfrm>
            <a:prstGeom prst="rect">
              <a:avLst/>
            </a:prstGeom>
          </p:spPr>
        </p:pic>
      </p:grpSp>
      <p:grpSp>
        <p:nvGrpSpPr>
          <p:cNvPr id="41" name="Group 40">
            <a:extLst>
              <a:ext uri="{FF2B5EF4-FFF2-40B4-BE49-F238E27FC236}">
                <a16:creationId xmlns:a16="http://schemas.microsoft.com/office/drawing/2014/main" id="{71B2503B-C73F-C911-A7C7-5AC7BCE15C51}"/>
              </a:ext>
            </a:extLst>
          </p:cNvPr>
          <p:cNvGrpSpPr/>
          <p:nvPr/>
        </p:nvGrpSpPr>
        <p:grpSpPr>
          <a:xfrm>
            <a:off x="-942386" y="1108341"/>
            <a:ext cx="798044" cy="769664"/>
            <a:chOff x="301290" y="924642"/>
            <a:chExt cx="798044" cy="769664"/>
          </a:xfrm>
        </p:grpSpPr>
        <p:sp>
          <p:nvSpPr>
            <p:cNvPr id="42" name="Flowchart: Connector 41">
              <a:extLst>
                <a:ext uri="{FF2B5EF4-FFF2-40B4-BE49-F238E27FC236}">
                  <a16:creationId xmlns:a16="http://schemas.microsoft.com/office/drawing/2014/main" id="{8792C4C0-A249-7256-C7BE-7CE97DFE74AA}"/>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42">
              <a:extLst>
                <a:ext uri="{FF2B5EF4-FFF2-40B4-BE49-F238E27FC236}">
                  <a16:creationId xmlns:a16="http://schemas.microsoft.com/office/drawing/2014/main" id="{22F2C3FD-A6A0-E3D0-E552-9795AAB4BBBE}"/>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44" name="Group 43">
            <a:extLst>
              <a:ext uri="{FF2B5EF4-FFF2-40B4-BE49-F238E27FC236}">
                <a16:creationId xmlns:a16="http://schemas.microsoft.com/office/drawing/2014/main" id="{631F845B-11E6-0ED3-9784-AF394E892E1D}"/>
              </a:ext>
            </a:extLst>
          </p:cNvPr>
          <p:cNvGrpSpPr/>
          <p:nvPr/>
        </p:nvGrpSpPr>
        <p:grpSpPr>
          <a:xfrm>
            <a:off x="-922544" y="2082976"/>
            <a:ext cx="720000" cy="720000"/>
            <a:chOff x="301291" y="1887193"/>
            <a:chExt cx="720000" cy="720000"/>
          </a:xfrm>
        </p:grpSpPr>
        <p:sp>
          <p:nvSpPr>
            <p:cNvPr id="45" name="Flowchart: Connector 44">
              <a:extLst>
                <a:ext uri="{FF2B5EF4-FFF2-40B4-BE49-F238E27FC236}">
                  <a16:creationId xmlns:a16="http://schemas.microsoft.com/office/drawing/2014/main" id="{A16D5142-6856-DA44-597D-FCC3A3CD06CE}"/>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a:extLst>
                <a:ext uri="{FF2B5EF4-FFF2-40B4-BE49-F238E27FC236}">
                  <a16:creationId xmlns:a16="http://schemas.microsoft.com/office/drawing/2014/main" id="{526C4EB5-4DBA-03BA-68C0-58A0CA541840}"/>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50" name="Group 49">
            <a:extLst>
              <a:ext uri="{FF2B5EF4-FFF2-40B4-BE49-F238E27FC236}">
                <a16:creationId xmlns:a16="http://schemas.microsoft.com/office/drawing/2014/main" id="{F27EC279-B595-C4D7-4E3D-9229AA5997F8}"/>
              </a:ext>
            </a:extLst>
          </p:cNvPr>
          <p:cNvGrpSpPr/>
          <p:nvPr/>
        </p:nvGrpSpPr>
        <p:grpSpPr>
          <a:xfrm>
            <a:off x="-961568" y="5936143"/>
            <a:ext cx="798044" cy="769664"/>
            <a:chOff x="301290" y="5684897"/>
            <a:chExt cx="798044" cy="769664"/>
          </a:xfrm>
        </p:grpSpPr>
        <p:sp>
          <p:nvSpPr>
            <p:cNvPr id="51" name="Flowchart: Connector 50">
              <a:extLst>
                <a:ext uri="{FF2B5EF4-FFF2-40B4-BE49-F238E27FC236}">
                  <a16:creationId xmlns:a16="http://schemas.microsoft.com/office/drawing/2014/main" id="{5F104EDB-E8DF-3D0D-1300-BD789F98DC4F}"/>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Picture 51">
              <a:extLst>
                <a:ext uri="{FF2B5EF4-FFF2-40B4-BE49-F238E27FC236}">
                  <a16:creationId xmlns:a16="http://schemas.microsoft.com/office/drawing/2014/main" id="{0FFF21C9-5DB1-9993-1575-DB2E8F576FFB}"/>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53" name="Group 52">
            <a:extLst>
              <a:ext uri="{FF2B5EF4-FFF2-40B4-BE49-F238E27FC236}">
                <a16:creationId xmlns:a16="http://schemas.microsoft.com/office/drawing/2014/main" id="{5C16D95B-054C-38E0-6152-3524023D1CFB}"/>
              </a:ext>
            </a:extLst>
          </p:cNvPr>
          <p:cNvGrpSpPr/>
          <p:nvPr/>
        </p:nvGrpSpPr>
        <p:grpSpPr>
          <a:xfrm>
            <a:off x="-914344" y="3908361"/>
            <a:ext cx="720000" cy="720000"/>
            <a:chOff x="301291" y="3766994"/>
            <a:chExt cx="720000" cy="720000"/>
          </a:xfrm>
        </p:grpSpPr>
        <p:sp>
          <p:nvSpPr>
            <p:cNvPr id="54" name="Flowchart: Connector 53">
              <a:extLst>
                <a:ext uri="{FF2B5EF4-FFF2-40B4-BE49-F238E27FC236}">
                  <a16:creationId xmlns:a16="http://schemas.microsoft.com/office/drawing/2014/main" id="{6F5B9C3C-80E0-D6DB-DAFE-100B37AF11A4}"/>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5" name="Picture 54">
              <a:extLst>
                <a:ext uri="{FF2B5EF4-FFF2-40B4-BE49-F238E27FC236}">
                  <a16:creationId xmlns:a16="http://schemas.microsoft.com/office/drawing/2014/main" id="{DA3657BF-4D7D-7909-71ED-6D4EF5D6E887}"/>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69" name="Group 68">
            <a:extLst>
              <a:ext uri="{FF2B5EF4-FFF2-40B4-BE49-F238E27FC236}">
                <a16:creationId xmlns:a16="http://schemas.microsoft.com/office/drawing/2014/main" id="{6E4AA8C4-6178-CFFF-2793-BC2F71280FE0}"/>
              </a:ext>
            </a:extLst>
          </p:cNvPr>
          <p:cNvGrpSpPr/>
          <p:nvPr/>
        </p:nvGrpSpPr>
        <p:grpSpPr>
          <a:xfrm rot="5400000">
            <a:off x="-9135257" y="2071713"/>
            <a:ext cx="19558000" cy="1287493"/>
            <a:chOff x="-4571136" y="3374702"/>
            <a:chExt cx="19558000" cy="1287493"/>
          </a:xfrm>
        </p:grpSpPr>
        <p:sp>
          <p:nvSpPr>
            <p:cNvPr id="56" name="Rectangle 55">
              <a:extLst>
                <a:ext uri="{FF2B5EF4-FFF2-40B4-BE49-F238E27FC236}">
                  <a16:creationId xmlns:a16="http://schemas.microsoft.com/office/drawing/2014/main" id="{CD5D890E-329F-9AEE-1024-2DD27FEACBD5}"/>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64" name="Isosceles Triangle 63">
              <a:extLst>
                <a:ext uri="{FF2B5EF4-FFF2-40B4-BE49-F238E27FC236}">
                  <a16:creationId xmlns:a16="http://schemas.microsoft.com/office/drawing/2014/main" id="{83422D95-FA00-C0A0-3A5C-0E9A23467E25}"/>
                </a:ext>
              </a:extLst>
            </p:cNvPr>
            <p:cNvSpPr/>
            <p:nvPr/>
          </p:nvSpPr>
          <p:spPr bwMode="white">
            <a:xfrm flipV="1">
              <a:off x="5239451" y="3374702"/>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solidFill>
              <a:srgbClr val="E09F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57" name="Graphic 56" descr="Person with idea">
            <a:hlinkClick r:id="rId10" action="ppaction://hlinksldjump"/>
            <a:extLst>
              <a:ext uri="{FF2B5EF4-FFF2-40B4-BE49-F238E27FC236}">
                <a16:creationId xmlns:a16="http://schemas.microsoft.com/office/drawing/2014/main" id="{2DF0244C-104A-3960-D74E-A9A5D2BFB6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354" y="230588"/>
            <a:ext cx="662102" cy="662102"/>
          </a:xfrm>
          <a:prstGeom prst="rect">
            <a:avLst/>
          </a:prstGeom>
        </p:spPr>
      </p:pic>
      <p:pic>
        <p:nvPicPr>
          <p:cNvPr id="58" name="Graphic 57" descr="Bullseye">
            <a:hlinkClick r:id="rId13" action="ppaction://hlinksldjump"/>
            <a:extLst>
              <a:ext uri="{FF2B5EF4-FFF2-40B4-BE49-F238E27FC236}">
                <a16:creationId xmlns:a16="http://schemas.microsoft.com/office/drawing/2014/main" id="{71A83F3B-E3B3-029A-CA1B-14FFB598D0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3947" y="5003370"/>
            <a:ext cx="570744" cy="584932"/>
          </a:xfrm>
          <a:prstGeom prst="rect">
            <a:avLst/>
          </a:prstGeom>
        </p:spPr>
      </p:pic>
      <p:pic>
        <p:nvPicPr>
          <p:cNvPr id="59" name="Picture 58">
            <a:hlinkClick r:id="rId16" action="ppaction://hlinksldjump"/>
            <a:extLst>
              <a:ext uri="{FF2B5EF4-FFF2-40B4-BE49-F238E27FC236}">
                <a16:creationId xmlns:a16="http://schemas.microsoft.com/office/drawing/2014/main" id="{8F6D1FA5-A464-EEA4-AB7B-7DC82CA4F5F8}"/>
              </a:ext>
            </a:extLst>
          </p:cNvPr>
          <p:cNvPicPr>
            <a:picLocks noChangeAspect="1"/>
          </p:cNvPicPr>
          <p:nvPr/>
        </p:nvPicPr>
        <p:blipFill>
          <a:blip r:embed="rId17">
            <a:duotone>
              <a:prstClr val="black"/>
              <a:schemeClr val="tx1">
                <a:lumMod val="65000"/>
                <a:lumOff val="35000"/>
                <a:tint val="45000"/>
                <a:satMod val="400000"/>
              </a:schemeClr>
            </a:duotone>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329954" y="1301954"/>
            <a:ext cx="461320" cy="461320"/>
          </a:xfrm>
          <a:prstGeom prst="rect">
            <a:avLst/>
          </a:prstGeom>
        </p:spPr>
      </p:pic>
      <p:pic>
        <p:nvPicPr>
          <p:cNvPr id="60" name="Picture 59">
            <a:hlinkClick r:id="rId19" action="ppaction://hlinksldjump"/>
            <a:extLst>
              <a:ext uri="{FF2B5EF4-FFF2-40B4-BE49-F238E27FC236}">
                <a16:creationId xmlns:a16="http://schemas.microsoft.com/office/drawing/2014/main" id="{F1D1116E-9F57-3F13-4DF3-049D761E51F0}"/>
              </a:ext>
            </a:extLst>
          </p:cNvPr>
          <p:cNvPicPr>
            <a:picLocks noChangeAspect="1"/>
          </p:cNvPicPr>
          <p:nvPr/>
        </p:nvPicPr>
        <p:blipFill>
          <a:blip r:embed="rId20">
            <a:duotone>
              <a:prstClr val="black"/>
              <a:schemeClr val="tx1">
                <a:lumMod val="65000"/>
                <a:lumOff val="35000"/>
                <a:tint val="45000"/>
                <a:satMod val="400000"/>
              </a:schemeClr>
            </a:duotone>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61" name="Picture 60">
            <a:hlinkClick r:id="rId22" action="ppaction://hlinksldjump"/>
            <a:extLst>
              <a:ext uri="{FF2B5EF4-FFF2-40B4-BE49-F238E27FC236}">
                <a16:creationId xmlns:a16="http://schemas.microsoft.com/office/drawing/2014/main" id="{AC07B93B-BE84-CA11-6E05-E97DF3A9EC33}"/>
              </a:ext>
            </a:extLst>
          </p:cNvPr>
          <p:cNvPicPr>
            <a:picLocks noChangeAspect="1"/>
          </p:cNvPicPr>
          <p:nvPr/>
        </p:nvPicPr>
        <p:blipFill>
          <a:blip r:embed="rId23">
            <a:duotone>
              <a:prstClr val="black"/>
              <a:prstClr val="white">
                <a:tint val="45000"/>
                <a:satMod val="400000"/>
              </a:prstClr>
            </a:duotone>
            <a:extLst>
              <a:ext uri="{BEBA8EAE-BF5A-486C-A8C5-ECC9F3942E4B}">
                <a14:imgProps xmlns:a14="http://schemas.microsoft.com/office/drawing/2010/main">
                  <a14:imgLayer r:embed="rId2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62" name="Picture 61">
            <a:hlinkClick r:id="rId25" action="ppaction://hlinksldjump"/>
            <a:extLst>
              <a:ext uri="{FF2B5EF4-FFF2-40B4-BE49-F238E27FC236}">
                <a16:creationId xmlns:a16="http://schemas.microsoft.com/office/drawing/2014/main" id="{98CACE08-0F49-98C8-38C2-B55C45C582C1}"/>
              </a:ext>
            </a:extLst>
          </p:cNvPr>
          <p:cNvPicPr>
            <a:picLocks noChangeAspect="1"/>
          </p:cNvPicPr>
          <p:nvPr/>
        </p:nvPicPr>
        <p:blipFill>
          <a:blip r:embed="rId26">
            <a:duotone>
              <a:prstClr val="black"/>
              <a:schemeClr val="tx1">
                <a:lumMod val="65000"/>
                <a:lumOff val="35000"/>
                <a:tint val="45000"/>
                <a:satMod val="400000"/>
              </a:schemeClr>
            </a:duotone>
            <a:extLst>
              <a:ext uri="{BEBA8EAE-BF5A-486C-A8C5-ECC9F3942E4B}">
                <a14:imgProps xmlns:a14="http://schemas.microsoft.com/office/drawing/2010/main">
                  <a14:imgLayer r:embed="rId2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63" name="Picture 62">
            <a:hlinkClick r:id="rId28" action="ppaction://hlinksldjump"/>
            <a:extLst>
              <a:ext uri="{FF2B5EF4-FFF2-40B4-BE49-F238E27FC236}">
                <a16:creationId xmlns:a16="http://schemas.microsoft.com/office/drawing/2014/main" id="{D69BC796-20DC-219A-3D5E-B53CD2882F57}"/>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7" name="Group 46">
            <a:extLst>
              <a:ext uri="{FF2B5EF4-FFF2-40B4-BE49-F238E27FC236}">
                <a16:creationId xmlns:a16="http://schemas.microsoft.com/office/drawing/2014/main" id="{3ED513F3-B43C-F8B6-4756-88801EC90362}"/>
              </a:ext>
            </a:extLst>
          </p:cNvPr>
          <p:cNvGrpSpPr/>
          <p:nvPr/>
        </p:nvGrpSpPr>
        <p:grpSpPr>
          <a:xfrm>
            <a:off x="821100" y="3108484"/>
            <a:ext cx="720000" cy="720000"/>
            <a:chOff x="301291" y="2837531"/>
            <a:chExt cx="720000" cy="720000"/>
          </a:xfrm>
          <a:solidFill>
            <a:schemeClr val="bg1"/>
          </a:solidFill>
        </p:grpSpPr>
        <p:sp>
          <p:nvSpPr>
            <p:cNvPr id="48" name="Flowchart: Connector 47">
              <a:extLst>
                <a:ext uri="{FF2B5EF4-FFF2-40B4-BE49-F238E27FC236}">
                  <a16:creationId xmlns:a16="http://schemas.microsoft.com/office/drawing/2014/main" id="{F387D33A-ECFF-95C4-3E45-3A44DDE21EDC}"/>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9" name="Picture 48">
              <a:hlinkClick r:id="rId22" action="ppaction://hlinksldjump"/>
              <a:extLst>
                <a:ext uri="{FF2B5EF4-FFF2-40B4-BE49-F238E27FC236}">
                  <a16:creationId xmlns:a16="http://schemas.microsoft.com/office/drawing/2014/main" id="{5C525E10-1174-F61E-C388-147BF527C2C8}"/>
                </a:ext>
              </a:extLst>
            </p:cNvPr>
            <p:cNvPicPr>
              <a:picLocks noChangeAspect="1"/>
            </p:cNvPicPr>
            <p:nvPr/>
          </p:nvPicPr>
          <p:blipFill>
            <a:blip r:embed="rId3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sp>
        <p:nvSpPr>
          <p:cNvPr id="2" name="TextBox 1">
            <a:extLst>
              <a:ext uri="{FF2B5EF4-FFF2-40B4-BE49-F238E27FC236}">
                <a16:creationId xmlns:a16="http://schemas.microsoft.com/office/drawing/2014/main" id="{3EE5B692-AF14-37A3-DD53-A7CA2C89D0CD}"/>
              </a:ext>
            </a:extLst>
          </p:cNvPr>
          <p:cNvSpPr txBox="1"/>
          <p:nvPr/>
        </p:nvSpPr>
        <p:spPr>
          <a:xfrm>
            <a:off x="10728251" y="6316582"/>
            <a:ext cx="1362778" cy="400110"/>
          </a:xfrm>
          <a:prstGeom prst="rect">
            <a:avLst/>
          </a:prstGeom>
          <a:noFill/>
        </p:spPr>
        <p:txBody>
          <a:bodyPr wrap="square" rtlCol="0">
            <a:spAutoFit/>
          </a:bodyPr>
          <a:lstStyle/>
          <a:p>
            <a:r>
              <a:rPr lang="en-IN" sz="2000" b="1" dirty="0">
                <a:solidFill>
                  <a:schemeClr val="bg1"/>
                </a:solidFill>
              </a:rPr>
              <a:t>Page 1 of 2</a:t>
            </a:r>
          </a:p>
        </p:txBody>
      </p:sp>
      <p:sp>
        <p:nvSpPr>
          <p:cNvPr id="3" name="Oval 2">
            <a:extLst>
              <a:ext uri="{FF2B5EF4-FFF2-40B4-BE49-F238E27FC236}">
                <a16:creationId xmlns:a16="http://schemas.microsoft.com/office/drawing/2014/main" id="{6B30B22B-FC90-66E5-B850-16BA991FD94A}"/>
              </a:ext>
            </a:extLst>
          </p:cNvPr>
          <p:cNvSpPr/>
          <p:nvPr/>
        </p:nvSpPr>
        <p:spPr>
          <a:xfrm>
            <a:off x="5438101" y="2721248"/>
            <a:ext cx="2616557" cy="228610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Arial Black" panose="020B0A04020102020204" pitchFamily="34" charset="0"/>
              </a:rPr>
              <a:t>Technologies</a:t>
            </a:r>
          </a:p>
        </p:txBody>
      </p:sp>
      <p:cxnSp>
        <p:nvCxnSpPr>
          <p:cNvPr id="4" name="Straight Connector 3">
            <a:extLst>
              <a:ext uri="{FF2B5EF4-FFF2-40B4-BE49-F238E27FC236}">
                <a16:creationId xmlns:a16="http://schemas.microsoft.com/office/drawing/2014/main" id="{10AE4D5F-81D7-2E11-D768-994D1C78C7A4}"/>
              </a:ext>
            </a:extLst>
          </p:cNvPr>
          <p:cNvCxnSpPr>
            <a:cxnSpLocks/>
          </p:cNvCxnSpPr>
          <p:nvPr/>
        </p:nvCxnSpPr>
        <p:spPr>
          <a:xfrm flipH="1" flipV="1">
            <a:off x="5051880" y="3898246"/>
            <a:ext cx="386220" cy="6755"/>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E88EB8B-61B2-9EDB-52A0-64580D1EC716}"/>
              </a:ext>
            </a:extLst>
          </p:cNvPr>
          <p:cNvCxnSpPr>
            <a:cxnSpLocks/>
            <a:endCxn id="3" idx="6"/>
          </p:cNvCxnSpPr>
          <p:nvPr/>
        </p:nvCxnSpPr>
        <p:spPr>
          <a:xfrm flipH="1">
            <a:off x="8054658" y="3864300"/>
            <a:ext cx="271851"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6" name="Rectangle: Rounded Corners 5">
            <a:extLst>
              <a:ext uri="{FF2B5EF4-FFF2-40B4-BE49-F238E27FC236}">
                <a16:creationId xmlns:a16="http://schemas.microsoft.com/office/drawing/2014/main" id="{32B86A28-6380-9A3A-7385-B28B06A494CE}"/>
              </a:ext>
            </a:extLst>
          </p:cNvPr>
          <p:cNvSpPr/>
          <p:nvPr/>
        </p:nvSpPr>
        <p:spPr>
          <a:xfrm>
            <a:off x="3496241" y="3439019"/>
            <a:ext cx="1500027" cy="830997"/>
          </a:xfrm>
          <a:prstGeom prst="roundRect">
            <a:avLst>
              <a:gd name="adj"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Arial Black" panose="020B0A04020102020204" pitchFamily="34" charset="0"/>
              </a:rPr>
              <a:t>Front End</a:t>
            </a:r>
          </a:p>
        </p:txBody>
      </p:sp>
      <p:sp>
        <p:nvSpPr>
          <p:cNvPr id="7" name="Rectangle: Rounded Corners 6">
            <a:extLst>
              <a:ext uri="{FF2B5EF4-FFF2-40B4-BE49-F238E27FC236}">
                <a16:creationId xmlns:a16="http://schemas.microsoft.com/office/drawing/2014/main" id="{DAD5ED66-2C9C-67E0-D06D-706F39F37C3F}"/>
              </a:ext>
            </a:extLst>
          </p:cNvPr>
          <p:cNvSpPr/>
          <p:nvPr/>
        </p:nvSpPr>
        <p:spPr>
          <a:xfrm>
            <a:off x="8326509" y="3406792"/>
            <a:ext cx="1500027" cy="830997"/>
          </a:xfrm>
          <a:prstGeom prst="roundRect">
            <a:avLst>
              <a:gd name="adj"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Arial Black" panose="020B0A04020102020204" pitchFamily="34" charset="0"/>
              </a:rPr>
              <a:t>Back End</a:t>
            </a:r>
          </a:p>
        </p:txBody>
      </p:sp>
      <p:cxnSp>
        <p:nvCxnSpPr>
          <p:cNvPr id="9" name="Straight Connector 8">
            <a:extLst>
              <a:ext uri="{FF2B5EF4-FFF2-40B4-BE49-F238E27FC236}">
                <a16:creationId xmlns:a16="http://schemas.microsoft.com/office/drawing/2014/main" id="{D41B0832-B2F4-196D-493C-E311A0CA3B73}"/>
              </a:ext>
            </a:extLst>
          </p:cNvPr>
          <p:cNvCxnSpPr>
            <a:cxnSpLocks/>
          </p:cNvCxnSpPr>
          <p:nvPr/>
        </p:nvCxnSpPr>
        <p:spPr>
          <a:xfrm flipH="1" flipV="1">
            <a:off x="2993637" y="3035467"/>
            <a:ext cx="713065" cy="461132"/>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A725D6D-E134-85E9-9872-50E9BC5B6F79}"/>
              </a:ext>
            </a:extLst>
          </p:cNvPr>
          <p:cNvCxnSpPr>
            <a:cxnSpLocks/>
          </p:cNvCxnSpPr>
          <p:nvPr/>
        </p:nvCxnSpPr>
        <p:spPr>
          <a:xfrm flipH="1">
            <a:off x="3124234" y="3882562"/>
            <a:ext cx="408018" cy="15683"/>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1D55C08-A236-DFDF-7393-45BAE38FA951}"/>
              </a:ext>
            </a:extLst>
          </p:cNvPr>
          <p:cNvCxnSpPr>
            <a:cxnSpLocks/>
          </p:cNvCxnSpPr>
          <p:nvPr/>
        </p:nvCxnSpPr>
        <p:spPr>
          <a:xfrm flipH="1">
            <a:off x="3127254" y="4244291"/>
            <a:ext cx="629319" cy="60734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13" name="Hexagon 12">
            <a:extLst>
              <a:ext uri="{FF2B5EF4-FFF2-40B4-BE49-F238E27FC236}">
                <a16:creationId xmlns:a16="http://schemas.microsoft.com/office/drawing/2014/main" id="{5A1B3EF0-C0A3-1D07-3C38-84F023F50D8E}"/>
              </a:ext>
            </a:extLst>
          </p:cNvPr>
          <p:cNvSpPr/>
          <p:nvPr/>
        </p:nvSpPr>
        <p:spPr>
          <a:xfrm>
            <a:off x="1648540" y="2015824"/>
            <a:ext cx="1577195" cy="1132775"/>
          </a:xfrm>
          <a:prstGeom prst="hex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Arial Black" panose="020B0A04020102020204" pitchFamily="34" charset="0"/>
              </a:rPr>
              <a:t>HTML</a:t>
            </a:r>
          </a:p>
        </p:txBody>
      </p:sp>
      <p:sp>
        <p:nvSpPr>
          <p:cNvPr id="14" name="Hexagon 13">
            <a:extLst>
              <a:ext uri="{FF2B5EF4-FFF2-40B4-BE49-F238E27FC236}">
                <a16:creationId xmlns:a16="http://schemas.microsoft.com/office/drawing/2014/main" id="{E1BFC84C-F090-492F-CC3B-7D2F23EDC897}"/>
              </a:ext>
            </a:extLst>
          </p:cNvPr>
          <p:cNvSpPr/>
          <p:nvPr/>
        </p:nvSpPr>
        <p:spPr>
          <a:xfrm>
            <a:off x="1748403" y="3384101"/>
            <a:ext cx="1455694" cy="1025508"/>
          </a:xfrm>
          <a:prstGeom prst="hex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Arial Black" panose="020B0A04020102020204" pitchFamily="34" charset="0"/>
              </a:rPr>
              <a:t>CSS</a:t>
            </a:r>
          </a:p>
        </p:txBody>
      </p:sp>
      <p:sp>
        <p:nvSpPr>
          <p:cNvPr id="15" name="Hexagon 14">
            <a:extLst>
              <a:ext uri="{FF2B5EF4-FFF2-40B4-BE49-F238E27FC236}">
                <a16:creationId xmlns:a16="http://schemas.microsoft.com/office/drawing/2014/main" id="{E02075D2-2D48-254E-F5B4-C0250A559C78}"/>
              </a:ext>
            </a:extLst>
          </p:cNvPr>
          <p:cNvSpPr/>
          <p:nvPr/>
        </p:nvSpPr>
        <p:spPr>
          <a:xfrm>
            <a:off x="1647492" y="4803368"/>
            <a:ext cx="1730672" cy="1132775"/>
          </a:xfrm>
          <a:prstGeom prst="hex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Arial Black" panose="020B0A04020102020204" pitchFamily="34" charset="0"/>
              </a:rPr>
              <a:t>ReactJS</a:t>
            </a:r>
          </a:p>
        </p:txBody>
      </p:sp>
      <p:cxnSp>
        <p:nvCxnSpPr>
          <p:cNvPr id="20" name="Straight Connector 19">
            <a:extLst>
              <a:ext uri="{FF2B5EF4-FFF2-40B4-BE49-F238E27FC236}">
                <a16:creationId xmlns:a16="http://schemas.microsoft.com/office/drawing/2014/main" id="{16599D8B-33ED-5C9E-1CD4-75D05AFB5064}"/>
              </a:ext>
            </a:extLst>
          </p:cNvPr>
          <p:cNvCxnSpPr>
            <a:cxnSpLocks/>
          </p:cNvCxnSpPr>
          <p:nvPr/>
        </p:nvCxnSpPr>
        <p:spPr>
          <a:xfrm flipH="1">
            <a:off x="9216893" y="2936645"/>
            <a:ext cx="360149" cy="474428"/>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7954EAB5-09B2-F587-D7F9-26FB52A7FAA2}"/>
              </a:ext>
            </a:extLst>
          </p:cNvPr>
          <p:cNvCxnSpPr>
            <a:cxnSpLocks/>
          </p:cNvCxnSpPr>
          <p:nvPr/>
        </p:nvCxnSpPr>
        <p:spPr>
          <a:xfrm flipH="1" flipV="1">
            <a:off x="9590300" y="4278400"/>
            <a:ext cx="307052" cy="524968"/>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22" name="Hexagon 21">
            <a:extLst>
              <a:ext uri="{FF2B5EF4-FFF2-40B4-BE49-F238E27FC236}">
                <a16:creationId xmlns:a16="http://schemas.microsoft.com/office/drawing/2014/main" id="{4D861762-3E79-F547-5B63-6C5C42795F65}"/>
              </a:ext>
            </a:extLst>
          </p:cNvPr>
          <p:cNvSpPr/>
          <p:nvPr/>
        </p:nvSpPr>
        <p:spPr>
          <a:xfrm>
            <a:off x="9236337" y="1661612"/>
            <a:ext cx="1667044" cy="1237285"/>
          </a:xfrm>
          <a:prstGeom prst="hex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Arial Black" panose="020B0A04020102020204" pitchFamily="34" charset="0"/>
              </a:rPr>
              <a:t>NodeJS</a:t>
            </a:r>
          </a:p>
        </p:txBody>
      </p:sp>
      <p:sp>
        <p:nvSpPr>
          <p:cNvPr id="23" name="Hexagon 22">
            <a:extLst>
              <a:ext uri="{FF2B5EF4-FFF2-40B4-BE49-F238E27FC236}">
                <a16:creationId xmlns:a16="http://schemas.microsoft.com/office/drawing/2014/main" id="{367842A8-C4E6-4955-D76C-0A05894A2DA8}"/>
              </a:ext>
            </a:extLst>
          </p:cNvPr>
          <p:cNvSpPr/>
          <p:nvPr/>
        </p:nvSpPr>
        <p:spPr>
          <a:xfrm>
            <a:off x="9416412" y="4800819"/>
            <a:ext cx="2113480" cy="1237285"/>
          </a:xfrm>
          <a:prstGeom prst="hex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err="1">
                <a:latin typeface="Arial Black" panose="020B0A04020102020204" pitchFamily="34" charset="0"/>
              </a:rPr>
              <a:t>ExpressJS</a:t>
            </a:r>
            <a:endParaRPr lang="en-IN" dirty="0">
              <a:latin typeface="Arial Black" panose="020B0A04020102020204" pitchFamily="34" charset="0"/>
            </a:endParaRPr>
          </a:p>
        </p:txBody>
      </p:sp>
      <p:sp>
        <p:nvSpPr>
          <p:cNvPr id="71" name="TextBox 70">
            <a:extLst>
              <a:ext uri="{FF2B5EF4-FFF2-40B4-BE49-F238E27FC236}">
                <a16:creationId xmlns:a16="http://schemas.microsoft.com/office/drawing/2014/main" id="{84D2123B-1FF1-C581-9E5F-A8D40BEA78B2}"/>
              </a:ext>
            </a:extLst>
          </p:cNvPr>
          <p:cNvSpPr txBox="1"/>
          <p:nvPr/>
        </p:nvSpPr>
        <p:spPr>
          <a:xfrm>
            <a:off x="3532209" y="1110371"/>
            <a:ext cx="6146963" cy="584775"/>
          </a:xfrm>
          <a:prstGeom prst="rect">
            <a:avLst/>
          </a:prstGeom>
          <a:noFill/>
        </p:spPr>
        <p:txBody>
          <a:bodyPr wrap="square" rtlCol="0">
            <a:spAutoFit/>
          </a:bodyPr>
          <a:lstStyle/>
          <a:p>
            <a:r>
              <a:rPr lang="en-IN" sz="3200" b="1" dirty="0">
                <a:solidFill>
                  <a:schemeClr val="bg1"/>
                </a:solidFill>
              </a:rPr>
              <a:t>(A)    MAIN TECHNOLOGIES USED</a:t>
            </a:r>
          </a:p>
        </p:txBody>
      </p:sp>
      <p:cxnSp>
        <p:nvCxnSpPr>
          <p:cNvPr id="18" name="Straight Connector 17">
            <a:extLst>
              <a:ext uri="{FF2B5EF4-FFF2-40B4-BE49-F238E27FC236}">
                <a16:creationId xmlns:a16="http://schemas.microsoft.com/office/drawing/2014/main" id="{246467BA-55FC-C720-2ED2-13D1F6391D74}"/>
              </a:ext>
            </a:extLst>
          </p:cNvPr>
          <p:cNvCxnSpPr>
            <a:cxnSpLocks/>
          </p:cNvCxnSpPr>
          <p:nvPr/>
        </p:nvCxnSpPr>
        <p:spPr>
          <a:xfrm flipH="1">
            <a:off x="9847717" y="3854517"/>
            <a:ext cx="28226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24" name="Hexagon 23">
            <a:extLst>
              <a:ext uri="{FF2B5EF4-FFF2-40B4-BE49-F238E27FC236}">
                <a16:creationId xmlns:a16="http://schemas.microsoft.com/office/drawing/2014/main" id="{31D9F593-ED93-9EBF-9844-CEC5A0BD53A5}"/>
              </a:ext>
            </a:extLst>
          </p:cNvPr>
          <p:cNvSpPr/>
          <p:nvPr/>
        </p:nvSpPr>
        <p:spPr>
          <a:xfrm>
            <a:off x="10143143" y="3245656"/>
            <a:ext cx="1897985" cy="1237285"/>
          </a:xfrm>
          <a:prstGeom prst="hex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Arial Black" panose="020B0A04020102020204" pitchFamily="34" charset="0"/>
              </a:rPr>
              <a:t>Socket.io</a:t>
            </a:r>
          </a:p>
        </p:txBody>
      </p:sp>
    </p:spTree>
    <p:extLst>
      <p:ext uri="{BB962C8B-B14F-4D97-AF65-F5344CB8AC3E}">
        <p14:creationId xmlns:p14="http://schemas.microsoft.com/office/powerpoint/2010/main" val="1489327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3" grpId="0" animBg="1"/>
      <p:bldP spid="6" grpId="0" animBg="1"/>
      <p:bldP spid="7" grpId="0" animBg="1"/>
      <p:bldP spid="13" grpId="0" animBg="1"/>
      <p:bldP spid="14" grpId="0" animBg="1"/>
      <p:bldP spid="15" grpId="0" animBg="1"/>
      <p:bldP spid="22" grpId="0" animBg="1"/>
      <p:bldP spid="23" grpId="0" animBg="1"/>
      <p:bldP spid="71"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09F3E"/>
        </a:solidFill>
        <a:effectLst/>
      </p:bgPr>
    </p:bg>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1F4BB207-6E71-0989-4500-A7B6F81C1B92}"/>
              </a:ext>
            </a:extLst>
          </p:cNvPr>
          <p:cNvSpPr/>
          <p:nvPr/>
        </p:nvSpPr>
        <p:spPr>
          <a:xfrm>
            <a:off x="-1799609" y="4513404"/>
            <a:ext cx="3022600" cy="73862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800" b="1" dirty="0"/>
              <a:t>CODEBASE</a:t>
            </a:r>
          </a:p>
        </p:txBody>
      </p:sp>
      <p:sp>
        <p:nvSpPr>
          <p:cNvPr id="9" name="Arrow: Right 8">
            <a:extLst>
              <a:ext uri="{FF2B5EF4-FFF2-40B4-BE49-F238E27FC236}">
                <a16:creationId xmlns:a16="http://schemas.microsoft.com/office/drawing/2014/main" id="{E4434A2C-1414-540A-7434-84A97ACC8368}"/>
              </a:ext>
            </a:extLst>
          </p:cNvPr>
          <p:cNvSpPr/>
          <p:nvPr/>
        </p:nvSpPr>
        <p:spPr>
          <a:xfrm>
            <a:off x="-1900210" y="3179828"/>
            <a:ext cx="3022600" cy="73862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800" b="1" dirty="0"/>
              <a:t>COMPILEX</a:t>
            </a:r>
          </a:p>
        </p:txBody>
      </p:sp>
      <p:sp>
        <p:nvSpPr>
          <p:cNvPr id="6" name="Arrow: Right 5">
            <a:extLst>
              <a:ext uri="{FF2B5EF4-FFF2-40B4-BE49-F238E27FC236}">
                <a16:creationId xmlns:a16="http://schemas.microsoft.com/office/drawing/2014/main" id="{00C1DE08-9363-114D-451D-2E12090D7CD4}"/>
              </a:ext>
            </a:extLst>
          </p:cNvPr>
          <p:cNvSpPr/>
          <p:nvPr/>
        </p:nvSpPr>
        <p:spPr>
          <a:xfrm>
            <a:off x="-1863026" y="1643222"/>
            <a:ext cx="3022600" cy="73862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800" b="1" dirty="0"/>
              <a:t>CODEMIRROR</a:t>
            </a:r>
          </a:p>
        </p:txBody>
      </p:sp>
      <p:grpSp>
        <p:nvGrpSpPr>
          <p:cNvPr id="35" name="Group 34">
            <a:extLst>
              <a:ext uri="{FF2B5EF4-FFF2-40B4-BE49-F238E27FC236}">
                <a16:creationId xmlns:a16="http://schemas.microsoft.com/office/drawing/2014/main" id="{C86CA349-5A7D-D7CD-A485-7EF2A69AF8B3}"/>
              </a:ext>
            </a:extLst>
          </p:cNvPr>
          <p:cNvGrpSpPr/>
          <p:nvPr/>
        </p:nvGrpSpPr>
        <p:grpSpPr>
          <a:xfrm>
            <a:off x="-953366" y="152194"/>
            <a:ext cx="798044" cy="769664"/>
            <a:chOff x="301290" y="19504"/>
            <a:chExt cx="798044" cy="769664"/>
          </a:xfrm>
        </p:grpSpPr>
        <p:sp>
          <p:nvSpPr>
            <p:cNvPr id="36" name="Flowchart: Connector 35">
              <a:extLst>
                <a:ext uri="{FF2B5EF4-FFF2-40B4-BE49-F238E27FC236}">
                  <a16:creationId xmlns:a16="http://schemas.microsoft.com/office/drawing/2014/main" id="{F3272795-1D48-E598-5669-FD4F2D7F9717}"/>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37" name="Graphic 36" descr="Person with idea">
              <a:extLst>
                <a:ext uri="{FF2B5EF4-FFF2-40B4-BE49-F238E27FC236}">
                  <a16:creationId xmlns:a16="http://schemas.microsoft.com/office/drawing/2014/main" id="{588E6CD1-A4DA-4B55-9562-7317E1C733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010" y="85198"/>
              <a:ext cx="662102" cy="662102"/>
            </a:xfrm>
            <a:prstGeom prst="rect">
              <a:avLst/>
            </a:prstGeom>
          </p:spPr>
        </p:pic>
      </p:grpSp>
      <p:grpSp>
        <p:nvGrpSpPr>
          <p:cNvPr id="38" name="Group 37">
            <a:extLst>
              <a:ext uri="{FF2B5EF4-FFF2-40B4-BE49-F238E27FC236}">
                <a16:creationId xmlns:a16="http://schemas.microsoft.com/office/drawing/2014/main" id="{0B8A3CB1-C9E6-4640-B6AF-5C7F9D89F891}"/>
              </a:ext>
            </a:extLst>
          </p:cNvPr>
          <p:cNvGrpSpPr/>
          <p:nvPr/>
        </p:nvGrpSpPr>
        <p:grpSpPr>
          <a:xfrm>
            <a:off x="-961568" y="4897420"/>
            <a:ext cx="798044" cy="769664"/>
            <a:chOff x="301291" y="4696457"/>
            <a:chExt cx="798044" cy="769664"/>
          </a:xfrm>
        </p:grpSpPr>
        <p:sp>
          <p:nvSpPr>
            <p:cNvPr id="39" name="Flowchart: Connector 38">
              <a:extLst>
                <a:ext uri="{FF2B5EF4-FFF2-40B4-BE49-F238E27FC236}">
                  <a16:creationId xmlns:a16="http://schemas.microsoft.com/office/drawing/2014/main" id="{BA3B4601-FBE5-3712-557A-559FBD319434}"/>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0" name="Graphic 39" descr="Bullseye">
              <a:extLst>
                <a:ext uri="{FF2B5EF4-FFF2-40B4-BE49-F238E27FC236}">
                  <a16:creationId xmlns:a16="http://schemas.microsoft.com/office/drawing/2014/main" id="{9939F4F9-9315-90B0-AC1C-C0309B2BA1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806" y="4789707"/>
              <a:ext cx="570744" cy="584932"/>
            </a:xfrm>
            <a:prstGeom prst="rect">
              <a:avLst/>
            </a:prstGeom>
          </p:spPr>
        </p:pic>
      </p:grpSp>
      <p:grpSp>
        <p:nvGrpSpPr>
          <p:cNvPr id="41" name="Group 40">
            <a:extLst>
              <a:ext uri="{FF2B5EF4-FFF2-40B4-BE49-F238E27FC236}">
                <a16:creationId xmlns:a16="http://schemas.microsoft.com/office/drawing/2014/main" id="{71B2503B-C73F-C911-A7C7-5AC7BCE15C51}"/>
              </a:ext>
            </a:extLst>
          </p:cNvPr>
          <p:cNvGrpSpPr/>
          <p:nvPr/>
        </p:nvGrpSpPr>
        <p:grpSpPr>
          <a:xfrm>
            <a:off x="-942386" y="1108341"/>
            <a:ext cx="798044" cy="769664"/>
            <a:chOff x="301290" y="924642"/>
            <a:chExt cx="798044" cy="769664"/>
          </a:xfrm>
        </p:grpSpPr>
        <p:sp>
          <p:nvSpPr>
            <p:cNvPr id="42" name="Flowchart: Connector 41">
              <a:extLst>
                <a:ext uri="{FF2B5EF4-FFF2-40B4-BE49-F238E27FC236}">
                  <a16:creationId xmlns:a16="http://schemas.microsoft.com/office/drawing/2014/main" id="{8792C4C0-A249-7256-C7BE-7CE97DFE74AA}"/>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42">
              <a:extLst>
                <a:ext uri="{FF2B5EF4-FFF2-40B4-BE49-F238E27FC236}">
                  <a16:creationId xmlns:a16="http://schemas.microsoft.com/office/drawing/2014/main" id="{22F2C3FD-A6A0-E3D0-E552-9795AAB4BBBE}"/>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44" name="Group 43">
            <a:extLst>
              <a:ext uri="{FF2B5EF4-FFF2-40B4-BE49-F238E27FC236}">
                <a16:creationId xmlns:a16="http://schemas.microsoft.com/office/drawing/2014/main" id="{631F845B-11E6-0ED3-9784-AF394E892E1D}"/>
              </a:ext>
            </a:extLst>
          </p:cNvPr>
          <p:cNvGrpSpPr/>
          <p:nvPr/>
        </p:nvGrpSpPr>
        <p:grpSpPr>
          <a:xfrm>
            <a:off x="-922544" y="2082976"/>
            <a:ext cx="720000" cy="720000"/>
            <a:chOff x="301291" y="1887193"/>
            <a:chExt cx="720000" cy="720000"/>
          </a:xfrm>
        </p:grpSpPr>
        <p:sp>
          <p:nvSpPr>
            <p:cNvPr id="45" name="Flowchart: Connector 44">
              <a:extLst>
                <a:ext uri="{FF2B5EF4-FFF2-40B4-BE49-F238E27FC236}">
                  <a16:creationId xmlns:a16="http://schemas.microsoft.com/office/drawing/2014/main" id="{A16D5142-6856-DA44-597D-FCC3A3CD06CE}"/>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a:extLst>
                <a:ext uri="{FF2B5EF4-FFF2-40B4-BE49-F238E27FC236}">
                  <a16:creationId xmlns:a16="http://schemas.microsoft.com/office/drawing/2014/main" id="{526C4EB5-4DBA-03BA-68C0-58A0CA541840}"/>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50" name="Group 49">
            <a:extLst>
              <a:ext uri="{FF2B5EF4-FFF2-40B4-BE49-F238E27FC236}">
                <a16:creationId xmlns:a16="http://schemas.microsoft.com/office/drawing/2014/main" id="{F27EC279-B595-C4D7-4E3D-9229AA5997F8}"/>
              </a:ext>
            </a:extLst>
          </p:cNvPr>
          <p:cNvGrpSpPr/>
          <p:nvPr/>
        </p:nvGrpSpPr>
        <p:grpSpPr>
          <a:xfrm>
            <a:off x="-961568" y="5936143"/>
            <a:ext cx="798044" cy="769664"/>
            <a:chOff x="301290" y="5684897"/>
            <a:chExt cx="798044" cy="769664"/>
          </a:xfrm>
        </p:grpSpPr>
        <p:sp>
          <p:nvSpPr>
            <p:cNvPr id="51" name="Flowchart: Connector 50">
              <a:extLst>
                <a:ext uri="{FF2B5EF4-FFF2-40B4-BE49-F238E27FC236}">
                  <a16:creationId xmlns:a16="http://schemas.microsoft.com/office/drawing/2014/main" id="{5F104EDB-E8DF-3D0D-1300-BD789F98DC4F}"/>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Picture 51">
              <a:extLst>
                <a:ext uri="{FF2B5EF4-FFF2-40B4-BE49-F238E27FC236}">
                  <a16:creationId xmlns:a16="http://schemas.microsoft.com/office/drawing/2014/main" id="{0FFF21C9-5DB1-9993-1575-DB2E8F576FFB}"/>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53" name="Group 52">
            <a:extLst>
              <a:ext uri="{FF2B5EF4-FFF2-40B4-BE49-F238E27FC236}">
                <a16:creationId xmlns:a16="http://schemas.microsoft.com/office/drawing/2014/main" id="{5C16D95B-054C-38E0-6152-3524023D1CFB}"/>
              </a:ext>
            </a:extLst>
          </p:cNvPr>
          <p:cNvGrpSpPr/>
          <p:nvPr/>
        </p:nvGrpSpPr>
        <p:grpSpPr>
          <a:xfrm>
            <a:off x="-914344" y="3908361"/>
            <a:ext cx="720000" cy="720000"/>
            <a:chOff x="301291" y="3766994"/>
            <a:chExt cx="720000" cy="720000"/>
          </a:xfrm>
        </p:grpSpPr>
        <p:sp>
          <p:nvSpPr>
            <p:cNvPr id="54" name="Flowchart: Connector 53">
              <a:extLst>
                <a:ext uri="{FF2B5EF4-FFF2-40B4-BE49-F238E27FC236}">
                  <a16:creationId xmlns:a16="http://schemas.microsoft.com/office/drawing/2014/main" id="{6F5B9C3C-80E0-D6DB-DAFE-100B37AF11A4}"/>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5" name="Picture 54">
              <a:extLst>
                <a:ext uri="{FF2B5EF4-FFF2-40B4-BE49-F238E27FC236}">
                  <a16:creationId xmlns:a16="http://schemas.microsoft.com/office/drawing/2014/main" id="{DA3657BF-4D7D-7909-71ED-6D4EF5D6E887}"/>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69" name="Group 68">
            <a:extLst>
              <a:ext uri="{FF2B5EF4-FFF2-40B4-BE49-F238E27FC236}">
                <a16:creationId xmlns:a16="http://schemas.microsoft.com/office/drawing/2014/main" id="{6E4AA8C4-6178-CFFF-2793-BC2F71280FE0}"/>
              </a:ext>
            </a:extLst>
          </p:cNvPr>
          <p:cNvGrpSpPr/>
          <p:nvPr/>
        </p:nvGrpSpPr>
        <p:grpSpPr>
          <a:xfrm rot="5400000">
            <a:off x="-9135257" y="2071713"/>
            <a:ext cx="19558000" cy="1287493"/>
            <a:chOff x="-4571136" y="3374702"/>
            <a:chExt cx="19558000" cy="1287493"/>
          </a:xfrm>
        </p:grpSpPr>
        <p:sp>
          <p:nvSpPr>
            <p:cNvPr id="56" name="Rectangle 55">
              <a:extLst>
                <a:ext uri="{FF2B5EF4-FFF2-40B4-BE49-F238E27FC236}">
                  <a16:creationId xmlns:a16="http://schemas.microsoft.com/office/drawing/2014/main" id="{CD5D890E-329F-9AEE-1024-2DD27FEACBD5}"/>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64" name="Isosceles Triangle 63">
              <a:extLst>
                <a:ext uri="{FF2B5EF4-FFF2-40B4-BE49-F238E27FC236}">
                  <a16:creationId xmlns:a16="http://schemas.microsoft.com/office/drawing/2014/main" id="{83422D95-FA00-C0A0-3A5C-0E9A23467E25}"/>
                </a:ext>
              </a:extLst>
            </p:cNvPr>
            <p:cNvSpPr/>
            <p:nvPr/>
          </p:nvSpPr>
          <p:spPr bwMode="white">
            <a:xfrm flipV="1">
              <a:off x="5239451" y="3374702"/>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solidFill>
              <a:srgbClr val="E09F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57" name="Graphic 56" descr="Person with idea">
            <a:hlinkClick r:id="rId10" action="ppaction://hlinksldjump"/>
            <a:extLst>
              <a:ext uri="{FF2B5EF4-FFF2-40B4-BE49-F238E27FC236}">
                <a16:creationId xmlns:a16="http://schemas.microsoft.com/office/drawing/2014/main" id="{2DF0244C-104A-3960-D74E-A9A5D2BFB6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354" y="230588"/>
            <a:ext cx="662102" cy="662102"/>
          </a:xfrm>
          <a:prstGeom prst="rect">
            <a:avLst/>
          </a:prstGeom>
        </p:spPr>
      </p:pic>
      <p:pic>
        <p:nvPicPr>
          <p:cNvPr id="58" name="Graphic 57" descr="Bullseye">
            <a:hlinkClick r:id="rId13" action="ppaction://hlinksldjump"/>
            <a:extLst>
              <a:ext uri="{FF2B5EF4-FFF2-40B4-BE49-F238E27FC236}">
                <a16:creationId xmlns:a16="http://schemas.microsoft.com/office/drawing/2014/main" id="{71A83F3B-E3B3-029A-CA1B-14FFB598D0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3947" y="5003370"/>
            <a:ext cx="570744" cy="584932"/>
          </a:xfrm>
          <a:prstGeom prst="rect">
            <a:avLst/>
          </a:prstGeom>
        </p:spPr>
      </p:pic>
      <p:pic>
        <p:nvPicPr>
          <p:cNvPr id="59" name="Picture 58">
            <a:hlinkClick r:id="rId16" action="ppaction://hlinksldjump"/>
            <a:extLst>
              <a:ext uri="{FF2B5EF4-FFF2-40B4-BE49-F238E27FC236}">
                <a16:creationId xmlns:a16="http://schemas.microsoft.com/office/drawing/2014/main" id="{8F6D1FA5-A464-EEA4-AB7B-7DC82CA4F5F8}"/>
              </a:ext>
            </a:extLst>
          </p:cNvPr>
          <p:cNvPicPr>
            <a:picLocks noChangeAspect="1"/>
          </p:cNvPicPr>
          <p:nvPr/>
        </p:nvPicPr>
        <p:blipFill>
          <a:blip r:embed="rId17">
            <a:duotone>
              <a:prstClr val="black"/>
              <a:schemeClr val="tx1">
                <a:lumMod val="65000"/>
                <a:lumOff val="35000"/>
                <a:tint val="45000"/>
                <a:satMod val="400000"/>
              </a:schemeClr>
            </a:duotone>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329954" y="1301954"/>
            <a:ext cx="461320" cy="461320"/>
          </a:xfrm>
          <a:prstGeom prst="rect">
            <a:avLst/>
          </a:prstGeom>
        </p:spPr>
      </p:pic>
      <p:pic>
        <p:nvPicPr>
          <p:cNvPr id="60" name="Picture 59">
            <a:hlinkClick r:id="rId19" action="ppaction://hlinksldjump"/>
            <a:extLst>
              <a:ext uri="{FF2B5EF4-FFF2-40B4-BE49-F238E27FC236}">
                <a16:creationId xmlns:a16="http://schemas.microsoft.com/office/drawing/2014/main" id="{F1D1116E-9F57-3F13-4DF3-049D761E51F0}"/>
              </a:ext>
            </a:extLst>
          </p:cNvPr>
          <p:cNvPicPr>
            <a:picLocks noChangeAspect="1"/>
          </p:cNvPicPr>
          <p:nvPr/>
        </p:nvPicPr>
        <p:blipFill>
          <a:blip r:embed="rId20">
            <a:duotone>
              <a:prstClr val="black"/>
              <a:schemeClr val="tx1">
                <a:lumMod val="65000"/>
                <a:lumOff val="35000"/>
                <a:tint val="45000"/>
                <a:satMod val="400000"/>
              </a:schemeClr>
            </a:duotone>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61" name="Picture 60">
            <a:hlinkClick r:id="rId22" action="ppaction://hlinksldjump"/>
            <a:extLst>
              <a:ext uri="{FF2B5EF4-FFF2-40B4-BE49-F238E27FC236}">
                <a16:creationId xmlns:a16="http://schemas.microsoft.com/office/drawing/2014/main" id="{AC07B93B-BE84-CA11-6E05-E97DF3A9EC33}"/>
              </a:ext>
            </a:extLst>
          </p:cNvPr>
          <p:cNvPicPr>
            <a:picLocks noChangeAspect="1"/>
          </p:cNvPicPr>
          <p:nvPr/>
        </p:nvPicPr>
        <p:blipFill>
          <a:blip r:embed="rId23">
            <a:duotone>
              <a:prstClr val="black"/>
              <a:prstClr val="white">
                <a:tint val="45000"/>
                <a:satMod val="400000"/>
              </a:prstClr>
            </a:duotone>
            <a:extLst>
              <a:ext uri="{BEBA8EAE-BF5A-486C-A8C5-ECC9F3942E4B}">
                <a14:imgProps xmlns:a14="http://schemas.microsoft.com/office/drawing/2010/main">
                  <a14:imgLayer r:embed="rId2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62" name="Picture 61">
            <a:hlinkClick r:id="rId25" action="ppaction://hlinksldjump"/>
            <a:extLst>
              <a:ext uri="{FF2B5EF4-FFF2-40B4-BE49-F238E27FC236}">
                <a16:creationId xmlns:a16="http://schemas.microsoft.com/office/drawing/2014/main" id="{98CACE08-0F49-98C8-38C2-B55C45C582C1}"/>
              </a:ext>
            </a:extLst>
          </p:cNvPr>
          <p:cNvPicPr>
            <a:picLocks noChangeAspect="1"/>
          </p:cNvPicPr>
          <p:nvPr/>
        </p:nvPicPr>
        <p:blipFill>
          <a:blip r:embed="rId26">
            <a:duotone>
              <a:prstClr val="black"/>
              <a:schemeClr val="tx1">
                <a:lumMod val="65000"/>
                <a:lumOff val="35000"/>
                <a:tint val="45000"/>
                <a:satMod val="400000"/>
              </a:schemeClr>
            </a:duotone>
            <a:extLst>
              <a:ext uri="{BEBA8EAE-BF5A-486C-A8C5-ECC9F3942E4B}">
                <a14:imgProps xmlns:a14="http://schemas.microsoft.com/office/drawing/2010/main">
                  <a14:imgLayer r:embed="rId2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63" name="Picture 62">
            <a:hlinkClick r:id="rId28" action="ppaction://hlinksldjump"/>
            <a:extLst>
              <a:ext uri="{FF2B5EF4-FFF2-40B4-BE49-F238E27FC236}">
                <a16:creationId xmlns:a16="http://schemas.microsoft.com/office/drawing/2014/main" id="{D69BC796-20DC-219A-3D5E-B53CD2882F57}"/>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7" name="Group 46">
            <a:extLst>
              <a:ext uri="{FF2B5EF4-FFF2-40B4-BE49-F238E27FC236}">
                <a16:creationId xmlns:a16="http://schemas.microsoft.com/office/drawing/2014/main" id="{3ED513F3-B43C-F8B6-4756-88801EC90362}"/>
              </a:ext>
            </a:extLst>
          </p:cNvPr>
          <p:cNvGrpSpPr/>
          <p:nvPr/>
        </p:nvGrpSpPr>
        <p:grpSpPr>
          <a:xfrm>
            <a:off x="821100" y="3108484"/>
            <a:ext cx="720000" cy="720000"/>
            <a:chOff x="301291" y="2837531"/>
            <a:chExt cx="720000" cy="720000"/>
          </a:xfrm>
          <a:solidFill>
            <a:schemeClr val="bg1"/>
          </a:solidFill>
        </p:grpSpPr>
        <p:sp>
          <p:nvSpPr>
            <p:cNvPr id="48" name="Flowchart: Connector 47">
              <a:extLst>
                <a:ext uri="{FF2B5EF4-FFF2-40B4-BE49-F238E27FC236}">
                  <a16:creationId xmlns:a16="http://schemas.microsoft.com/office/drawing/2014/main" id="{F387D33A-ECFF-95C4-3E45-3A44DDE21EDC}"/>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9" name="Picture 48">
              <a:hlinkClick r:id="rId22" action="ppaction://hlinksldjump"/>
              <a:extLst>
                <a:ext uri="{FF2B5EF4-FFF2-40B4-BE49-F238E27FC236}">
                  <a16:creationId xmlns:a16="http://schemas.microsoft.com/office/drawing/2014/main" id="{5C525E10-1174-F61E-C388-147BF527C2C8}"/>
                </a:ext>
              </a:extLst>
            </p:cNvPr>
            <p:cNvPicPr>
              <a:picLocks noChangeAspect="1"/>
            </p:cNvPicPr>
            <p:nvPr/>
          </p:nvPicPr>
          <p:blipFill>
            <a:blip r:embed="rId3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sp>
        <p:nvSpPr>
          <p:cNvPr id="2" name="TextBox 1">
            <a:extLst>
              <a:ext uri="{FF2B5EF4-FFF2-40B4-BE49-F238E27FC236}">
                <a16:creationId xmlns:a16="http://schemas.microsoft.com/office/drawing/2014/main" id="{BE77D19B-6AC9-4D54-68F1-99FD2F61B9E6}"/>
              </a:ext>
            </a:extLst>
          </p:cNvPr>
          <p:cNvSpPr txBox="1"/>
          <p:nvPr/>
        </p:nvSpPr>
        <p:spPr>
          <a:xfrm>
            <a:off x="10728251" y="6316582"/>
            <a:ext cx="1362778" cy="400110"/>
          </a:xfrm>
          <a:prstGeom prst="rect">
            <a:avLst/>
          </a:prstGeom>
          <a:noFill/>
        </p:spPr>
        <p:txBody>
          <a:bodyPr wrap="square" rtlCol="0">
            <a:spAutoFit/>
          </a:bodyPr>
          <a:lstStyle/>
          <a:p>
            <a:r>
              <a:rPr lang="en-IN" sz="2000" b="1" dirty="0">
                <a:solidFill>
                  <a:schemeClr val="bg1"/>
                </a:solidFill>
              </a:rPr>
              <a:t>Page 2 of 2</a:t>
            </a:r>
          </a:p>
        </p:txBody>
      </p:sp>
      <p:sp>
        <p:nvSpPr>
          <p:cNvPr id="3" name="TextBox 2">
            <a:extLst>
              <a:ext uri="{FF2B5EF4-FFF2-40B4-BE49-F238E27FC236}">
                <a16:creationId xmlns:a16="http://schemas.microsoft.com/office/drawing/2014/main" id="{F08088B2-D164-6503-E647-D9D2A887AEA5}"/>
              </a:ext>
            </a:extLst>
          </p:cNvPr>
          <p:cNvSpPr txBox="1"/>
          <p:nvPr/>
        </p:nvSpPr>
        <p:spPr>
          <a:xfrm>
            <a:off x="3570309" y="561639"/>
            <a:ext cx="6146963" cy="584775"/>
          </a:xfrm>
          <a:prstGeom prst="rect">
            <a:avLst/>
          </a:prstGeom>
          <a:noFill/>
        </p:spPr>
        <p:txBody>
          <a:bodyPr wrap="square" rtlCol="0">
            <a:spAutoFit/>
          </a:bodyPr>
          <a:lstStyle/>
          <a:p>
            <a:r>
              <a:rPr lang="en-IN" sz="3200" b="1" dirty="0">
                <a:solidFill>
                  <a:schemeClr val="bg1"/>
                </a:solidFill>
              </a:rPr>
              <a:t>(A)    OTHER TECHNOLOGIES USED</a:t>
            </a:r>
          </a:p>
        </p:txBody>
      </p:sp>
    </p:spTree>
    <p:extLst>
      <p:ext uri="{BB962C8B-B14F-4D97-AF65-F5344CB8AC3E}">
        <p14:creationId xmlns:p14="http://schemas.microsoft.com/office/powerpoint/2010/main" val="1917934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0" nodeType="clickEffect">
                                  <p:stCondLst>
                                    <p:cond delay="0"/>
                                  </p:stCondLst>
                                  <p:childTnLst>
                                    <p:animMotion origin="layout" path="M -3.75E-6 2.96296E-6 L 0.54545 0.00509 " pathEditMode="relative" rAng="0" ptsTypes="AA">
                                      <p:cBhvr>
                                        <p:cTn id="11" dur="1000" fill="hold"/>
                                        <p:tgtEl>
                                          <p:spTgt spid="6"/>
                                        </p:tgtEl>
                                        <p:attrNameLst>
                                          <p:attrName>ppt_x</p:attrName>
                                          <p:attrName>ppt_y</p:attrName>
                                        </p:attrNameLst>
                                      </p:cBhvr>
                                      <p:rCtr x="27266" y="255"/>
                                    </p:animMotion>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grpId="0" nodeType="clickEffect">
                                  <p:stCondLst>
                                    <p:cond delay="0"/>
                                  </p:stCondLst>
                                  <p:childTnLst>
                                    <p:animMotion origin="layout" path="M 1.04167E-6 -1.11111E-6 L 0.54258 -0.01342 " pathEditMode="relative" rAng="0" ptsTypes="AA">
                                      <p:cBhvr>
                                        <p:cTn id="15" dur="1000" fill="hold"/>
                                        <p:tgtEl>
                                          <p:spTgt spid="9"/>
                                        </p:tgtEl>
                                        <p:attrNameLst>
                                          <p:attrName>ppt_x</p:attrName>
                                          <p:attrName>ppt_y</p:attrName>
                                        </p:attrNameLst>
                                      </p:cBhvr>
                                      <p:rCtr x="27122" y="-671"/>
                                    </p:animMotion>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grpId="0" nodeType="clickEffect">
                                  <p:stCondLst>
                                    <p:cond delay="0"/>
                                  </p:stCondLst>
                                  <p:childTnLst>
                                    <p:animMotion origin="layout" path="M -2.08333E-6 4.44444E-6 L 0.5237 -0.0051 " pathEditMode="relative" rAng="0" ptsTypes="AA">
                                      <p:cBhvr>
                                        <p:cTn id="19" dur="1000" fill="hold"/>
                                        <p:tgtEl>
                                          <p:spTgt spid="10"/>
                                        </p:tgtEl>
                                        <p:attrNameLst>
                                          <p:attrName>ppt_x</p:attrName>
                                          <p:attrName>ppt_y</p:attrName>
                                        </p:attrNameLst>
                                      </p:cBhvr>
                                      <p:rCtr x="26185"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6"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1344DC49-2C59-AAB1-1F74-990B3CD209F3}"/>
              </a:ext>
            </a:extLst>
          </p:cNvPr>
          <p:cNvCxnSpPr>
            <a:cxnSpLocks/>
          </p:cNvCxnSpPr>
          <p:nvPr/>
        </p:nvCxnSpPr>
        <p:spPr>
          <a:xfrm>
            <a:off x="1839913" y="3786183"/>
            <a:ext cx="1453403" cy="951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3CF92D4-B8D6-F307-2061-468AB27BA1B3}"/>
              </a:ext>
            </a:extLst>
          </p:cNvPr>
          <p:cNvCxnSpPr>
            <a:cxnSpLocks/>
          </p:cNvCxnSpPr>
          <p:nvPr/>
        </p:nvCxnSpPr>
        <p:spPr>
          <a:xfrm flipV="1">
            <a:off x="50800" y="3762366"/>
            <a:ext cx="572731" cy="95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05A22-6D88-BA9D-0EC6-A5EE1DB5A3D7}"/>
              </a:ext>
            </a:extLst>
          </p:cNvPr>
          <p:cNvCxnSpPr>
            <a:cxnSpLocks/>
          </p:cNvCxnSpPr>
          <p:nvPr/>
        </p:nvCxnSpPr>
        <p:spPr>
          <a:xfrm>
            <a:off x="1221015" y="4261576"/>
            <a:ext cx="0" cy="723915"/>
          </a:xfrm>
          <a:prstGeom prst="line">
            <a:avLst/>
          </a:prstGeom>
          <a:ln w="38100"/>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F558B35-5BB5-7DBF-7D78-D3CF0E42E3B3}"/>
              </a:ext>
            </a:extLst>
          </p:cNvPr>
          <p:cNvSpPr txBox="1"/>
          <p:nvPr/>
        </p:nvSpPr>
        <p:spPr>
          <a:xfrm>
            <a:off x="508066" y="2076511"/>
            <a:ext cx="1270000" cy="830997"/>
          </a:xfrm>
          <a:prstGeom prst="rect">
            <a:avLst/>
          </a:prstGeom>
          <a:noFill/>
        </p:spPr>
        <p:txBody>
          <a:bodyPr wrap="square" rtlCol="0">
            <a:spAutoFit/>
          </a:bodyPr>
          <a:lstStyle/>
          <a:p>
            <a:pPr algn="ctr"/>
            <a:r>
              <a:rPr lang="en-IN" sz="4800" dirty="0">
                <a:solidFill>
                  <a:srgbClr val="006D77"/>
                </a:solidFill>
                <a:latin typeface="Arial Black" panose="020B0A04020102020204" pitchFamily="34" charset="0"/>
              </a:rPr>
              <a:t>1</a:t>
            </a:r>
          </a:p>
        </p:txBody>
      </p:sp>
      <p:sp>
        <p:nvSpPr>
          <p:cNvPr id="33" name="Flowchart: Connector 32">
            <a:extLst>
              <a:ext uri="{FF2B5EF4-FFF2-40B4-BE49-F238E27FC236}">
                <a16:creationId xmlns:a16="http://schemas.microsoft.com/office/drawing/2014/main" id="{7D184D12-F213-16DD-AB4B-1FB5AF68FB66}"/>
              </a:ext>
            </a:extLst>
          </p:cNvPr>
          <p:cNvSpPr/>
          <p:nvPr/>
        </p:nvSpPr>
        <p:spPr>
          <a:xfrm>
            <a:off x="1105128" y="4975635"/>
            <a:ext cx="231773" cy="225418"/>
          </a:xfrm>
          <a:prstGeom prst="flowChartConnector">
            <a:avLst/>
          </a:prstGeom>
          <a:solidFill>
            <a:srgbClr val="006D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DA0F95D7-90A7-0AC6-AEDF-94C535B73920}"/>
              </a:ext>
            </a:extLst>
          </p:cNvPr>
          <p:cNvSpPr txBox="1"/>
          <p:nvPr/>
        </p:nvSpPr>
        <p:spPr>
          <a:xfrm>
            <a:off x="162151" y="5436135"/>
            <a:ext cx="2349500" cy="707886"/>
          </a:xfrm>
          <a:prstGeom prst="rect">
            <a:avLst/>
          </a:prstGeom>
          <a:noFill/>
        </p:spPr>
        <p:txBody>
          <a:bodyPr wrap="square" rtlCol="0">
            <a:spAutoFit/>
          </a:bodyPr>
          <a:lstStyle/>
          <a:p>
            <a:pPr algn="ctr"/>
            <a:r>
              <a:rPr lang="en-IN" sz="2000" dirty="0">
                <a:solidFill>
                  <a:srgbClr val="006D77"/>
                </a:solidFill>
                <a:latin typeface="Arial Black" panose="020B0A04020102020204" pitchFamily="34" charset="0"/>
              </a:rPr>
              <a:t>IDEA BEHIND</a:t>
            </a:r>
          </a:p>
          <a:p>
            <a:pPr algn="ctr"/>
            <a:r>
              <a:rPr lang="en-IN" sz="2000" dirty="0">
                <a:solidFill>
                  <a:srgbClr val="006D77"/>
                </a:solidFill>
                <a:latin typeface="Arial Black" panose="020B0A04020102020204" pitchFamily="34" charset="0"/>
              </a:rPr>
              <a:t>OUR PROJECT</a:t>
            </a:r>
          </a:p>
        </p:txBody>
      </p:sp>
      <p:cxnSp>
        <p:nvCxnSpPr>
          <p:cNvPr id="46" name="Straight Connector 45">
            <a:extLst>
              <a:ext uri="{FF2B5EF4-FFF2-40B4-BE49-F238E27FC236}">
                <a16:creationId xmlns:a16="http://schemas.microsoft.com/office/drawing/2014/main" id="{2B59A075-B051-33A2-0784-7DE350F9BD7A}"/>
              </a:ext>
            </a:extLst>
          </p:cNvPr>
          <p:cNvCxnSpPr>
            <a:cxnSpLocks/>
          </p:cNvCxnSpPr>
          <p:nvPr/>
        </p:nvCxnSpPr>
        <p:spPr>
          <a:xfrm flipV="1">
            <a:off x="3924289" y="2362215"/>
            <a:ext cx="0" cy="723915"/>
          </a:xfrm>
          <a:prstGeom prst="line">
            <a:avLst/>
          </a:prstGeom>
          <a:ln w="28575"/>
        </p:spPr>
        <p:style>
          <a:lnRef idx="1">
            <a:schemeClr val="dk1"/>
          </a:lnRef>
          <a:fillRef idx="0">
            <a:schemeClr val="dk1"/>
          </a:fillRef>
          <a:effectRef idx="0">
            <a:schemeClr val="dk1"/>
          </a:effectRef>
          <a:fontRef idx="minor">
            <a:schemeClr val="tx1"/>
          </a:fontRef>
        </p:style>
      </p:cxnSp>
      <p:sp>
        <p:nvSpPr>
          <p:cNvPr id="47" name="Flowchart: Connector 46">
            <a:extLst>
              <a:ext uri="{FF2B5EF4-FFF2-40B4-BE49-F238E27FC236}">
                <a16:creationId xmlns:a16="http://schemas.microsoft.com/office/drawing/2014/main" id="{024912F1-269A-9070-B27D-99A71D9CD7B0}"/>
              </a:ext>
            </a:extLst>
          </p:cNvPr>
          <p:cNvSpPr/>
          <p:nvPr/>
        </p:nvSpPr>
        <p:spPr>
          <a:xfrm rot="10800000" flipV="1">
            <a:off x="3803679" y="2167815"/>
            <a:ext cx="231773" cy="225418"/>
          </a:xfrm>
          <a:prstGeom prst="flowChartConnector">
            <a:avLst/>
          </a:prstGeom>
          <a:solidFill>
            <a:srgbClr val="EB5E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0ED4D43F-57D0-514A-68CC-5E29530C804E}"/>
              </a:ext>
            </a:extLst>
          </p:cNvPr>
          <p:cNvSpPr txBox="1"/>
          <p:nvPr/>
        </p:nvSpPr>
        <p:spPr>
          <a:xfrm>
            <a:off x="3219391" y="4498847"/>
            <a:ext cx="1270000" cy="830997"/>
          </a:xfrm>
          <a:prstGeom prst="rect">
            <a:avLst/>
          </a:prstGeom>
          <a:noFill/>
        </p:spPr>
        <p:txBody>
          <a:bodyPr wrap="square" rtlCol="0">
            <a:spAutoFit/>
          </a:bodyPr>
          <a:lstStyle/>
          <a:p>
            <a:pPr algn="ctr"/>
            <a:r>
              <a:rPr lang="en-IN" sz="4800" dirty="0">
                <a:solidFill>
                  <a:srgbClr val="EB5E28"/>
                </a:solidFill>
                <a:latin typeface="Arial Black" panose="020B0A04020102020204" pitchFamily="34" charset="0"/>
              </a:rPr>
              <a:t>2</a:t>
            </a:r>
          </a:p>
        </p:txBody>
      </p:sp>
      <p:sp>
        <p:nvSpPr>
          <p:cNvPr id="50" name="TextBox 49">
            <a:extLst>
              <a:ext uri="{FF2B5EF4-FFF2-40B4-BE49-F238E27FC236}">
                <a16:creationId xmlns:a16="http://schemas.microsoft.com/office/drawing/2014/main" id="{DD93F276-2B9A-6EA1-BCB7-21CAF9CE3C11}"/>
              </a:ext>
            </a:extLst>
          </p:cNvPr>
          <p:cNvSpPr txBox="1"/>
          <p:nvPr/>
        </p:nvSpPr>
        <p:spPr>
          <a:xfrm>
            <a:off x="2819402" y="1513735"/>
            <a:ext cx="2349500" cy="400110"/>
          </a:xfrm>
          <a:prstGeom prst="rect">
            <a:avLst/>
          </a:prstGeom>
          <a:noFill/>
        </p:spPr>
        <p:txBody>
          <a:bodyPr wrap="square" rtlCol="0">
            <a:spAutoFit/>
          </a:bodyPr>
          <a:lstStyle/>
          <a:p>
            <a:pPr algn="ctr"/>
            <a:r>
              <a:rPr lang="en-IN" sz="2000" dirty="0">
                <a:solidFill>
                  <a:srgbClr val="EB5E28"/>
                </a:solidFill>
                <a:latin typeface="Arial Black" panose="020B0A04020102020204" pitchFamily="34" charset="0"/>
              </a:rPr>
              <a:t>FEATURES</a:t>
            </a:r>
          </a:p>
        </p:txBody>
      </p:sp>
      <p:cxnSp>
        <p:nvCxnSpPr>
          <p:cNvPr id="58" name="Straight Connector 57">
            <a:extLst>
              <a:ext uri="{FF2B5EF4-FFF2-40B4-BE49-F238E27FC236}">
                <a16:creationId xmlns:a16="http://schemas.microsoft.com/office/drawing/2014/main" id="{21E6A975-4E0B-ADB3-2520-FE9CA29E5A04}"/>
              </a:ext>
            </a:extLst>
          </p:cNvPr>
          <p:cNvCxnSpPr>
            <a:cxnSpLocks/>
          </p:cNvCxnSpPr>
          <p:nvPr/>
        </p:nvCxnSpPr>
        <p:spPr>
          <a:xfrm flipV="1">
            <a:off x="4532358" y="3786183"/>
            <a:ext cx="1327116" cy="951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506891F-D475-1AA3-76FC-8AE2F054C265}"/>
              </a:ext>
            </a:extLst>
          </p:cNvPr>
          <p:cNvCxnSpPr>
            <a:cxnSpLocks/>
          </p:cNvCxnSpPr>
          <p:nvPr/>
        </p:nvCxnSpPr>
        <p:spPr>
          <a:xfrm>
            <a:off x="6519081" y="4261576"/>
            <a:ext cx="0" cy="723915"/>
          </a:xfrm>
          <a:prstGeom prst="line">
            <a:avLst/>
          </a:prstGeom>
          <a:ln w="28575"/>
        </p:spPr>
        <p:style>
          <a:lnRef idx="1">
            <a:schemeClr val="dk1"/>
          </a:lnRef>
          <a:fillRef idx="0">
            <a:schemeClr val="dk1"/>
          </a:fillRef>
          <a:effectRef idx="0">
            <a:schemeClr val="dk1"/>
          </a:effectRef>
          <a:fontRef idx="minor">
            <a:schemeClr val="tx1"/>
          </a:fontRef>
        </p:style>
      </p:cxnSp>
      <p:sp>
        <p:nvSpPr>
          <p:cNvPr id="64" name="Flowchart: Connector 63">
            <a:extLst>
              <a:ext uri="{FF2B5EF4-FFF2-40B4-BE49-F238E27FC236}">
                <a16:creationId xmlns:a16="http://schemas.microsoft.com/office/drawing/2014/main" id="{533C97E3-4911-3E31-138E-F71E030AD7E8}"/>
              </a:ext>
            </a:extLst>
          </p:cNvPr>
          <p:cNvSpPr/>
          <p:nvPr/>
        </p:nvSpPr>
        <p:spPr>
          <a:xfrm>
            <a:off x="6408718" y="4993732"/>
            <a:ext cx="231773" cy="225418"/>
          </a:xfrm>
          <a:prstGeom prst="flowChartConnector">
            <a:avLst/>
          </a:prstGeom>
          <a:solidFill>
            <a:srgbClr val="06D6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5B275656-0AEF-B621-3D3A-53451C981F57}"/>
              </a:ext>
            </a:extLst>
          </p:cNvPr>
          <p:cNvSpPr txBox="1"/>
          <p:nvPr/>
        </p:nvSpPr>
        <p:spPr>
          <a:xfrm>
            <a:off x="5773718" y="2146821"/>
            <a:ext cx="1270000" cy="830997"/>
          </a:xfrm>
          <a:prstGeom prst="rect">
            <a:avLst/>
          </a:prstGeom>
          <a:noFill/>
        </p:spPr>
        <p:txBody>
          <a:bodyPr wrap="square" rtlCol="0">
            <a:spAutoFit/>
          </a:bodyPr>
          <a:lstStyle/>
          <a:p>
            <a:pPr algn="ctr"/>
            <a:r>
              <a:rPr lang="en-IN" sz="4800" dirty="0">
                <a:solidFill>
                  <a:srgbClr val="06D6A0"/>
                </a:solidFill>
                <a:latin typeface="Arial Black" panose="020B0A04020102020204" pitchFamily="34" charset="0"/>
              </a:rPr>
              <a:t>3</a:t>
            </a:r>
          </a:p>
        </p:txBody>
      </p:sp>
      <p:cxnSp>
        <p:nvCxnSpPr>
          <p:cNvPr id="67" name="Straight Connector 66">
            <a:extLst>
              <a:ext uri="{FF2B5EF4-FFF2-40B4-BE49-F238E27FC236}">
                <a16:creationId xmlns:a16="http://schemas.microsoft.com/office/drawing/2014/main" id="{91DFEAB8-43EE-03AB-0D63-13DDE6330AC0}"/>
              </a:ext>
            </a:extLst>
          </p:cNvPr>
          <p:cNvCxnSpPr>
            <a:cxnSpLocks/>
          </p:cNvCxnSpPr>
          <p:nvPr/>
        </p:nvCxnSpPr>
        <p:spPr>
          <a:xfrm>
            <a:off x="7102843" y="3771900"/>
            <a:ext cx="1416040" cy="2379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702E932-91BF-7CE7-1BC9-2E2123C8DFF9}"/>
              </a:ext>
            </a:extLst>
          </p:cNvPr>
          <p:cNvCxnSpPr>
            <a:cxnSpLocks/>
          </p:cNvCxnSpPr>
          <p:nvPr/>
        </p:nvCxnSpPr>
        <p:spPr>
          <a:xfrm>
            <a:off x="9069330" y="2362214"/>
            <a:ext cx="0" cy="723915"/>
          </a:xfrm>
          <a:prstGeom prst="line">
            <a:avLst/>
          </a:prstGeom>
          <a:ln w="28575"/>
        </p:spPr>
        <p:style>
          <a:lnRef idx="1">
            <a:schemeClr val="dk1"/>
          </a:lnRef>
          <a:fillRef idx="0">
            <a:schemeClr val="dk1"/>
          </a:fillRef>
          <a:effectRef idx="0">
            <a:schemeClr val="dk1"/>
          </a:effectRef>
          <a:fontRef idx="minor">
            <a:schemeClr val="tx1"/>
          </a:fontRef>
        </p:style>
      </p:cxnSp>
      <p:sp>
        <p:nvSpPr>
          <p:cNvPr id="73" name="Flowchart: Connector 72">
            <a:extLst>
              <a:ext uri="{FF2B5EF4-FFF2-40B4-BE49-F238E27FC236}">
                <a16:creationId xmlns:a16="http://schemas.microsoft.com/office/drawing/2014/main" id="{E13C4FD9-4FE4-7012-8DF8-8E319DE82D61}"/>
              </a:ext>
            </a:extLst>
          </p:cNvPr>
          <p:cNvSpPr/>
          <p:nvPr/>
        </p:nvSpPr>
        <p:spPr>
          <a:xfrm>
            <a:off x="8945506" y="2207544"/>
            <a:ext cx="231773" cy="225418"/>
          </a:xfrm>
          <a:prstGeom prst="flowChartConnector">
            <a:avLst/>
          </a:prstGeom>
          <a:solidFill>
            <a:srgbClr val="E09F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755765BB-5707-E72E-2858-31B1547C8C35}"/>
              </a:ext>
            </a:extLst>
          </p:cNvPr>
          <p:cNvSpPr txBox="1"/>
          <p:nvPr/>
        </p:nvSpPr>
        <p:spPr>
          <a:xfrm>
            <a:off x="8585172" y="4643220"/>
            <a:ext cx="1270000" cy="830997"/>
          </a:xfrm>
          <a:prstGeom prst="rect">
            <a:avLst/>
          </a:prstGeom>
          <a:noFill/>
        </p:spPr>
        <p:txBody>
          <a:bodyPr wrap="square" rtlCol="0">
            <a:spAutoFit/>
          </a:bodyPr>
          <a:lstStyle/>
          <a:p>
            <a:pPr algn="ctr"/>
            <a:r>
              <a:rPr lang="en-IN" sz="4800" dirty="0">
                <a:solidFill>
                  <a:srgbClr val="E09F3E"/>
                </a:solidFill>
                <a:latin typeface="Arial Black" panose="020B0A04020102020204" pitchFamily="34" charset="0"/>
              </a:rPr>
              <a:t>4</a:t>
            </a:r>
          </a:p>
        </p:txBody>
      </p:sp>
      <p:sp>
        <p:nvSpPr>
          <p:cNvPr id="75" name="TextBox 74">
            <a:extLst>
              <a:ext uri="{FF2B5EF4-FFF2-40B4-BE49-F238E27FC236}">
                <a16:creationId xmlns:a16="http://schemas.microsoft.com/office/drawing/2014/main" id="{C6001D7D-C9B5-C415-C860-A396B6ABFFAB}"/>
              </a:ext>
            </a:extLst>
          </p:cNvPr>
          <p:cNvSpPr txBox="1"/>
          <p:nvPr/>
        </p:nvSpPr>
        <p:spPr>
          <a:xfrm>
            <a:off x="5130978" y="5474979"/>
            <a:ext cx="2700359" cy="400110"/>
          </a:xfrm>
          <a:prstGeom prst="rect">
            <a:avLst/>
          </a:prstGeom>
          <a:noFill/>
        </p:spPr>
        <p:txBody>
          <a:bodyPr wrap="square" rtlCol="0">
            <a:spAutoFit/>
          </a:bodyPr>
          <a:lstStyle/>
          <a:p>
            <a:pPr algn="ctr"/>
            <a:r>
              <a:rPr lang="en-IN" sz="2000" dirty="0">
                <a:solidFill>
                  <a:srgbClr val="06D6A0"/>
                </a:solidFill>
                <a:latin typeface="Arial Black" panose="020B0A04020102020204" pitchFamily="34" charset="0"/>
              </a:rPr>
              <a:t>ARCHITECTURE</a:t>
            </a:r>
          </a:p>
        </p:txBody>
      </p:sp>
      <p:sp>
        <p:nvSpPr>
          <p:cNvPr id="76" name="TextBox 75">
            <a:extLst>
              <a:ext uri="{FF2B5EF4-FFF2-40B4-BE49-F238E27FC236}">
                <a16:creationId xmlns:a16="http://schemas.microsoft.com/office/drawing/2014/main" id="{282A5AFD-A95C-D5C8-4CDF-1ED31D3548C6}"/>
              </a:ext>
            </a:extLst>
          </p:cNvPr>
          <p:cNvSpPr txBox="1"/>
          <p:nvPr/>
        </p:nvSpPr>
        <p:spPr>
          <a:xfrm>
            <a:off x="7869261" y="1304302"/>
            <a:ext cx="2347925" cy="707886"/>
          </a:xfrm>
          <a:prstGeom prst="rect">
            <a:avLst/>
          </a:prstGeom>
          <a:noFill/>
        </p:spPr>
        <p:txBody>
          <a:bodyPr wrap="square" rtlCol="0">
            <a:spAutoFit/>
          </a:bodyPr>
          <a:lstStyle/>
          <a:p>
            <a:pPr algn="ctr"/>
            <a:r>
              <a:rPr lang="en-IN" sz="2000" dirty="0">
                <a:solidFill>
                  <a:srgbClr val="E09F3E"/>
                </a:solidFill>
                <a:latin typeface="Arial Black" panose="020B0A04020102020204" pitchFamily="34" charset="0"/>
              </a:rPr>
              <a:t>TECH STACK</a:t>
            </a:r>
          </a:p>
          <a:p>
            <a:pPr algn="ctr"/>
            <a:r>
              <a:rPr lang="en-IN" sz="2000" dirty="0">
                <a:solidFill>
                  <a:srgbClr val="E09F3E"/>
                </a:solidFill>
                <a:latin typeface="Arial Black" panose="020B0A04020102020204" pitchFamily="34" charset="0"/>
              </a:rPr>
              <a:t>USED</a:t>
            </a:r>
          </a:p>
        </p:txBody>
      </p:sp>
      <p:cxnSp>
        <p:nvCxnSpPr>
          <p:cNvPr id="77" name="Straight Connector 76">
            <a:extLst>
              <a:ext uri="{FF2B5EF4-FFF2-40B4-BE49-F238E27FC236}">
                <a16:creationId xmlns:a16="http://schemas.microsoft.com/office/drawing/2014/main" id="{15038346-1EB4-0010-F243-4C5F63ECDCD4}"/>
              </a:ext>
            </a:extLst>
          </p:cNvPr>
          <p:cNvCxnSpPr>
            <a:cxnSpLocks/>
          </p:cNvCxnSpPr>
          <p:nvPr/>
        </p:nvCxnSpPr>
        <p:spPr>
          <a:xfrm>
            <a:off x="9762252" y="3795694"/>
            <a:ext cx="34584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24211688-B292-A324-6391-4443E81AFB3C}"/>
              </a:ext>
            </a:extLst>
          </p:cNvPr>
          <p:cNvGrpSpPr/>
          <p:nvPr/>
        </p:nvGrpSpPr>
        <p:grpSpPr>
          <a:xfrm>
            <a:off x="613618" y="3110036"/>
            <a:ext cx="1243369" cy="1175930"/>
            <a:chOff x="613618" y="3110036"/>
            <a:chExt cx="1243369" cy="1175930"/>
          </a:xfrm>
        </p:grpSpPr>
        <p:sp>
          <p:nvSpPr>
            <p:cNvPr id="3" name="Flowchart: Connector 2">
              <a:extLst>
                <a:ext uri="{FF2B5EF4-FFF2-40B4-BE49-F238E27FC236}">
                  <a16:creationId xmlns:a16="http://schemas.microsoft.com/office/drawing/2014/main" id="{2DFD8BE5-6DD1-3508-221A-63BF7357D662}"/>
                </a:ext>
              </a:extLst>
            </p:cNvPr>
            <p:cNvSpPr/>
            <p:nvPr/>
          </p:nvSpPr>
          <p:spPr>
            <a:xfrm>
              <a:off x="613618" y="3110036"/>
              <a:ext cx="1243369" cy="1175930"/>
            </a:xfrm>
            <a:prstGeom prst="flowChartConnector">
              <a:avLst/>
            </a:prstGeom>
            <a:gradFill flip="none" rotWithShape="1">
              <a:gsLst>
                <a:gs pos="0">
                  <a:schemeClr val="accent2">
                    <a:lumMod val="40000"/>
                    <a:lumOff val="60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descr="Person with idea">
              <a:hlinkClick r:id="rId2" action="ppaction://hlinksldjump"/>
              <a:extLst>
                <a:ext uri="{FF2B5EF4-FFF2-40B4-BE49-F238E27FC236}">
                  <a16:creationId xmlns:a16="http://schemas.microsoft.com/office/drawing/2014/main" id="{A1580DB7-F55D-8369-9F15-BF3BDE441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697" y="3316387"/>
              <a:ext cx="820635" cy="820635"/>
            </a:xfrm>
            <a:prstGeom prst="rect">
              <a:avLst/>
            </a:prstGeom>
          </p:spPr>
        </p:pic>
      </p:grpSp>
      <p:grpSp>
        <p:nvGrpSpPr>
          <p:cNvPr id="37" name="Group 36">
            <a:extLst>
              <a:ext uri="{FF2B5EF4-FFF2-40B4-BE49-F238E27FC236}">
                <a16:creationId xmlns:a16="http://schemas.microsoft.com/office/drawing/2014/main" id="{A393DF48-8B7E-575C-8D0B-78BBEA65140C}"/>
              </a:ext>
            </a:extLst>
          </p:cNvPr>
          <p:cNvGrpSpPr/>
          <p:nvPr/>
        </p:nvGrpSpPr>
        <p:grpSpPr>
          <a:xfrm>
            <a:off x="3293316" y="3110036"/>
            <a:ext cx="1243369" cy="1175930"/>
            <a:chOff x="3293316" y="3110036"/>
            <a:chExt cx="1243369" cy="1175930"/>
          </a:xfrm>
        </p:grpSpPr>
        <p:sp>
          <p:nvSpPr>
            <p:cNvPr id="8" name="Flowchart: Connector 7">
              <a:extLst>
                <a:ext uri="{FF2B5EF4-FFF2-40B4-BE49-F238E27FC236}">
                  <a16:creationId xmlns:a16="http://schemas.microsoft.com/office/drawing/2014/main" id="{6EB7C629-3E31-41D5-DB5F-EE5FC10241A4}"/>
                </a:ext>
              </a:extLst>
            </p:cNvPr>
            <p:cNvSpPr/>
            <p:nvPr/>
          </p:nvSpPr>
          <p:spPr>
            <a:xfrm>
              <a:off x="3293316" y="3110036"/>
              <a:ext cx="1243369" cy="1175930"/>
            </a:xfrm>
            <a:prstGeom prst="flowChartConnector">
              <a:avLst/>
            </a:prstGeom>
            <a:gradFill>
              <a:gsLst>
                <a:gs pos="0">
                  <a:schemeClr val="accent2">
                    <a:lumMod val="40000"/>
                    <a:lumOff val="60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gra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hlinkClick r:id="rId5" action="ppaction://hlinksldjump"/>
              <a:extLst>
                <a:ext uri="{FF2B5EF4-FFF2-40B4-BE49-F238E27FC236}">
                  <a16:creationId xmlns:a16="http://schemas.microsoft.com/office/drawing/2014/main" id="{C3EC515B-19D1-7A93-110D-57510C7A7E72}"/>
                </a:ext>
              </a:extLst>
            </p:cNvPr>
            <p:cNvPicPr>
              <a:picLocks noChangeAspect="1"/>
            </p:cNvPicPr>
            <p:nvPr/>
          </p:nvPicPr>
          <p:blipFill>
            <a:blip r:embed="rId6">
              <a:duotone>
                <a:prstClr val="black"/>
                <a:schemeClr val="tx1">
                  <a:lumMod val="65000"/>
                  <a:lumOff val="35000"/>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566366" y="3387526"/>
              <a:ext cx="642142" cy="642142"/>
            </a:xfrm>
            <a:prstGeom prst="rect">
              <a:avLst/>
            </a:prstGeom>
          </p:spPr>
        </p:pic>
      </p:grpSp>
      <p:grpSp>
        <p:nvGrpSpPr>
          <p:cNvPr id="38" name="Group 37">
            <a:extLst>
              <a:ext uri="{FF2B5EF4-FFF2-40B4-BE49-F238E27FC236}">
                <a16:creationId xmlns:a16="http://schemas.microsoft.com/office/drawing/2014/main" id="{D2848621-BA8E-5E67-1CC3-5E86D4CD8BC4}"/>
              </a:ext>
            </a:extLst>
          </p:cNvPr>
          <p:cNvGrpSpPr/>
          <p:nvPr/>
        </p:nvGrpSpPr>
        <p:grpSpPr>
          <a:xfrm>
            <a:off x="5859474" y="3066611"/>
            <a:ext cx="1243369" cy="1175930"/>
            <a:chOff x="5859474" y="3066611"/>
            <a:chExt cx="1243369" cy="1175930"/>
          </a:xfrm>
        </p:grpSpPr>
        <p:sp>
          <p:nvSpPr>
            <p:cNvPr id="14" name="Flowchart: Connector 13">
              <a:extLst>
                <a:ext uri="{FF2B5EF4-FFF2-40B4-BE49-F238E27FC236}">
                  <a16:creationId xmlns:a16="http://schemas.microsoft.com/office/drawing/2014/main" id="{92BBE62A-DDE3-56A8-4E82-BEDA613EC83F}"/>
                </a:ext>
              </a:extLst>
            </p:cNvPr>
            <p:cNvSpPr/>
            <p:nvPr/>
          </p:nvSpPr>
          <p:spPr>
            <a:xfrm>
              <a:off x="5859474" y="3066611"/>
              <a:ext cx="1243369" cy="1175930"/>
            </a:xfrm>
            <a:prstGeom prst="flowChartConnector">
              <a:avLst/>
            </a:prstGeom>
            <a:gradFill>
              <a:gsLst>
                <a:gs pos="0">
                  <a:schemeClr val="accent2">
                    <a:lumMod val="40000"/>
                    <a:lumOff val="60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gra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hlinkClick r:id="rId8" action="ppaction://hlinksldjump"/>
              <a:extLst>
                <a:ext uri="{FF2B5EF4-FFF2-40B4-BE49-F238E27FC236}">
                  <a16:creationId xmlns:a16="http://schemas.microsoft.com/office/drawing/2014/main" id="{A7DBD6C4-B8D1-0F89-8094-69FC165EA9F0}"/>
                </a:ext>
              </a:extLst>
            </p:cNvPr>
            <p:cNvPicPr>
              <a:picLocks noChangeAspect="1"/>
            </p:cNvPicPr>
            <p:nvPr/>
          </p:nvPicPr>
          <p:blipFill>
            <a:blip r:embed="rId9">
              <a:duotone>
                <a:prstClr val="black"/>
                <a:schemeClr val="tx1">
                  <a:lumMod val="65000"/>
                  <a:lumOff val="35000"/>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094424" y="3242769"/>
              <a:ext cx="740313" cy="713281"/>
            </a:xfrm>
            <a:prstGeom prst="rect">
              <a:avLst/>
            </a:prstGeom>
          </p:spPr>
        </p:pic>
      </p:grpSp>
      <p:grpSp>
        <p:nvGrpSpPr>
          <p:cNvPr id="39" name="Group 38">
            <a:extLst>
              <a:ext uri="{FF2B5EF4-FFF2-40B4-BE49-F238E27FC236}">
                <a16:creationId xmlns:a16="http://schemas.microsoft.com/office/drawing/2014/main" id="{F99B28B4-375A-7B67-31B3-C9CA035B5D8B}"/>
              </a:ext>
            </a:extLst>
          </p:cNvPr>
          <p:cNvGrpSpPr/>
          <p:nvPr/>
        </p:nvGrpSpPr>
        <p:grpSpPr>
          <a:xfrm>
            <a:off x="8518883" y="3079495"/>
            <a:ext cx="1243369" cy="1175930"/>
            <a:chOff x="8518883" y="3079495"/>
            <a:chExt cx="1243369" cy="1175930"/>
          </a:xfrm>
        </p:grpSpPr>
        <p:sp>
          <p:nvSpPr>
            <p:cNvPr id="20" name="Flowchart: Connector 19">
              <a:extLst>
                <a:ext uri="{FF2B5EF4-FFF2-40B4-BE49-F238E27FC236}">
                  <a16:creationId xmlns:a16="http://schemas.microsoft.com/office/drawing/2014/main" id="{31ED6D88-632B-4CD4-3403-7EA5C0D9ACF1}"/>
                </a:ext>
              </a:extLst>
            </p:cNvPr>
            <p:cNvSpPr/>
            <p:nvPr/>
          </p:nvSpPr>
          <p:spPr>
            <a:xfrm>
              <a:off x="8518883" y="3079495"/>
              <a:ext cx="1243369" cy="1175930"/>
            </a:xfrm>
            <a:prstGeom prst="flowChartConnector">
              <a:avLst/>
            </a:prstGeom>
            <a:gradFill>
              <a:gsLst>
                <a:gs pos="0">
                  <a:schemeClr val="accent2">
                    <a:lumMod val="40000"/>
                    <a:lumOff val="60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gra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a:hlinkClick r:id="rId11" action="ppaction://hlinksldjump"/>
              <a:extLst>
                <a:ext uri="{FF2B5EF4-FFF2-40B4-BE49-F238E27FC236}">
                  <a16:creationId xmlns:a16="http://schemas.microsoft.com/office/drawing/2014/main" id="{DD9CCBE6-3CB8-578F-EE9E-B6E9DA1E25BE}"/>
                </a:ext>
              </a:extLst>
            </p:cNvPr>
            <p:cNvPicPr>
              <a:picLocks noChangeAspect="1"/>
            </p:cNvPicPr>
            <p:nvPr/>
          </p:nvPicPr>
          <p:blipFill>
            <a:blip r:embed="rId12">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8786989" y="3288049"/>
              <a:ext cx="740409" cy="668001"/>
            </a:xfrm>
            <a:prstGeom prst="rect">
              <a:avLst/>
            </a:prstGeom>
          </p:spPr>
        </p:pic>
      </p:grpSp>
      <p:sp>
        <p:nvSpPr>
          <p:cNvPr id="35" name="TextBox 34">
            <a:extLst>
              <a:ext uri="{FF2B5EF4-FFF2-40B4-BE49-F238E27FC236}">
                <a16:creationId xmlns:a16="http://schemas.microsoft.com/office/drawing/2014/main" id="{299E1C41-5CFD-B74B-8D1C-8F65C61C9460}"/>
              </a:ext>
            </a:extLst>
          </p:cNvPr>
          <p:cNvSpPr txBox="1"/>
          <p:nvPr/>
        </p:nvSpPr>
        <p:spPr>
          <a:xfrm>
            <a:off x="4824760" y="254401"/>
            <a:ext cx="2349501" cy="646331"/>
          </a:xfrm>
          <a:prstGeom prst="rect">
            <a:avLst/>
          </a:prstGeom>
          <a:noFill/>
        </p:spPr>
        <p:txBody>
          <a:bodyPr wrap="square" rtlCol="0">
            <a:spAutoFit/>
          </a:bodyPr>
          <a:lstStyle/>
          <a:p>
            <a:pPr algn="ctr"/>
            <a:r>
              <a:rPr lang="en-IN" sz="3600" b="1" dirty="0">
                <a:solidFill>
                  <a:srgbClr val="7030A0"/>
                </a:solidFill>
                <a:latin typeface="Lucida Handwriting" panose="03010101010101010101" pitchFamily="66" charset="0"/>
              </a:rPr>
              <a:t>AGENDA</a:t>
            </a:r>
          </a:p>
        </p:txBody>
      </p:sp>
    </p:spTree>
    <p:extLst>
      <p:ext uri="{BB962C8B-B14F-4D97-AF65-F5344CB8AC3E}">
        <p14:creationId xmlns:p14="http://schemas.microsoft.com/office/powerpoint/2010/main" val="1517882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250"/>
                                        <p:tgtEl>
                                          <p:spTgt spid="24"/>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250" fill="hold"/>
                                        <p:tgtEl>
                                          <p:spTgt spid="36"/>
                                        </p:tgtEl>
                                        <p:attrNameLst>
                                          <p:attrName>ppt_w</p:attrName>
                                        </p:attrNameLst>
                                      </p:cBhvr>
                                      <p:tavLst>
                                        <p:tav tm="0">
                                          <p:val>
                                            <p:fltVal val="0"/>
                                          </p:val>
                                        </p:tav>
                                        <p:tav tm="100000">
                                          <p:val>
                                            <p:strVal val="#ppt_w"/>
                                          </p:val>
                                        </p:tav>
                                      </p:tavLst>
                                    </p:anim>
                                    <p:anim calcmode="lin" valueType="num">
                                      <p:cBhvr>
                                        <p:cTn id="12" dur="250" fill="hold"/>
                                        <p:tgtEl>
                                          <p:spTgt spid="36"/>
                                        </p:tgtEl>
                                        <p:attrNameLst>
                                          <p:attrName>ppt_h</p:attrName>
                                        </p:attrNameLst>
                                      </p:cBhvr>
                                      <p:tavLst>
                                        <p:tav tm="0">
                                          <p:val>
                                            <p:fltVal val="0"/>
                                          </p:val>
                                        </p:tav>
                                        <p:tav tm="100000">
                                          <p:val>
                                            <p:strVal val="#ppt_h"/>
                                          </p:val>
                                        </p:tav>
                                      </p:tavLst>
                                    </p:anim>
                                    <p:animEffect transition="in" filter="fade">
                                      <p:cBhvr>
                                        <p:cTn id="13" dur="250"/>
                                        <p:tgtEl>
                                          <p:spTgt spid="36"/>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250"/>
                                        <p:tgtEl>
                                          <p:spTgt spid="28"/>
                                        </p:tgtEl>
                                      </p:cBhvr>
                                    </p:animEffect>
                                  </p:childTnLst>
                                </p:cTn>
                              </p:par>
                            </p:childTnLst>
                          </p:cTn>
                        </p:par>
                        <p:par>
                          <p:cTn id="18" fill="hold">
                            <p:stCondLst>
                              <p:cond delay="750"/>
                            </p:stCondLst>
                            <p:childTnLst>
                              <p:par>
                                <p:cTn id="19" presetID="53" presetClass="entr" presetSubtype="16"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250" fill="hold"/>
                                        <p:tgtEl>
                                          <p:spTgt spid="33"/>
                                        </p:tgtEl>
                                        <p:attrNameLst>
                                          <p:attrName>ppt_w</p:attrName>
                                        </p:attrNameLst>
                                      </p:cBhvr>
                                      <p:tavLst>
                                        <p:tav tm="0">
                                          <p:val>
                                            <p:fltVal val="0"/>
                                          </p:val>
                                        </p:tav>
                                        <p:tav tm="100000">
                                          <p:val>
                                            <p:strVal val="#ppt_w"/>
                                          </p:val>
                                        </p:tav>
                                      </p:tavLst>
                                    </p:anim>
                                    <p:anim calcmode="lin" valueType="num">
                                      <p:cBhvr>
                                        <p:cTn id="22" dur="250" fill="hold"/>
                                        <p:tgtEl>
                                          <p:spTgt spid="33"/>
                                        </p:tgtEl>
                                        <p:attrNameLst>
                                          <p:attrName>ppt_h</p:attrName>
                                        </p:attrNameLst>
                                      </p:cBhvr>
                                      <p:tavLst>
                                        <p:tav tm="0">
                                          <p:val>
                                            <p:fltVal val="0"/>
                                          </p:val>
                                        </p:tav>
                                        <p:tav tm="100000">
                                          <p:val>
                                            <p:strVal val="#ppt_h"/>
                                          </p:val>
                                        </p:tav>
                                      </p:tavLst>
                                    </p:anim>
                                    <p:animEffect transition="in" filter="fade">
                                      <p:cBhvr>
                                        <p:cTn id="23" dur="250"/>
                                        <p:tgtEl>
                                          <p:spTgt spid="33"/>
                                        </p:tgtEl>
                                      </p:cBhvr>
                                    </p:animEffect>
                                  </p:childTnLst>
                                </p:cTn>
                              </p:par>
                              <p:par>
                                <p:cTn id="24" presetID="47"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50"/>
                                        <p:tgtEl>
                                          <p:spTgt spid="32"/>
                                        </p:tgtEl>
                                      </p:cBhvr>
                                    </p:animEffect>
                                    <p:anim calcmode="lin" valueType="num">
                                      <p:cBhvr>
                                        <p:cTn id="27" dur="250" fill="hold"/>
                                        <p:tgtEl>
                                          <p:spTgt spid="32"/>
                                        </p:tgtEl>
                                        <p:attrNameLst>
                                          <p:attrName>ppt_x</p:attrName>
                                        </p:attrNameLst>
                                      </p:cBhvr>
                                      <p:tavLst>
                                        <p:tav tm="0">
                                          <p:val>
                                            <p:strVal val="#ppt_x"/>
                                          </p:val>
                                        </p:tav>
                                        <p:tav tm="100000">
                                          <p:val>
                                            <p:strVal val="#ppt_x"/>
                                          </p:val>
                                        </p:tav>
                                      </p:tavLst>
                                    </p:anim>
                                    <p:anim calcmode="lin" valueType="num">
                                      <p:cBhvr>
                                        <p:cTn id="28" dur="250" fill="hold"/>
                                        <p:tgtEl>
                                          <p:spTgt spid="3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anim calcmode="lin" valueType="num">
                                      <p:cBhvr>
                                        <p:cTn id="32" dur="250" fill="hold"/>
                                        <p:tgtEl>
                                          <p:spTgt spid="34"/>
                                        </p:tgtEl>
                                        <p:attrNameLst>
                                          <p:attrName>ppt_x</p:attrName>
                                        </p:attrNameLst>
                                      </p:cBhvr>
                                      <p:tavLst>
                                        <p:tav tm="0">
                                          <p:val>
                                            <p:strVal val="#ppt_x"/>
                                          </p:val>
                                        </p:tav>
                                        <p:tav tm="100000">
                                          <p:val>
                                            <p:strVal val="#ppt_x"/>
                                          </p:val>
                                        </p:tav>
                                      </p:tavLst>
                                    </p:anim>
                                    <p:anim calcmode="lin" valueType="num">
                                      <p:cBhvr>
                                        <p:cTn id="33" dur="2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250"/>
                                        <p:tgtEl>
                                          <p:spTgt spid="42"/>
                                        </p:tgtEl>
                                      </p:cBhvr>
                                    </p:animEffect>
                                  </p:childTnLst>
                                </p:cTn>
                              </p:par>
                            </p:childTnLst>
                          </p:cTn>
                        </p:par>
                        <p:par>
                          <p:cTn id="39" fill="hold">
                            <p:stCondLst>
                              <p:cond delay="250"/>
                            </p:stCondLst>
                            <p:childTnLst>
                              <p:par>
                                <p:cTn id="40" presetID="53" presetClass="entr" presetSubtype="16"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p:cTn id="42" dur="250" fill="hold"/>
                                        <p:tgtEl>
                                          <p:spTgt spid="37"/>
                                        </p:tgtEl>
                                        <p:attrNameLst>
                                          <p:attrName>ppt_w</p:attrName>
                                        </p:attrNameLst>
                                      </p:cBhvr>
                                      <p:tavLst>
                                        <p:tav tm="0">
                                          <p:val>
                                            <p:fltVal val="0"/>
                                          </p:val>
                                        </p:tav>
                                        <p:tav tm="100000">
                                          <p:val>
                                            <p:strVal val="#ppt_w"/>
                                          </p:val>
                                        </p:tav>
                                      </p:tavLst>
                                    </p:anim>
                                    <p:anim calcmode="lin" valueType="num">
                                      <p:cBhvr>
                                        <p:cTn id="43" dur="250" fill="hold"/>
                                        <p:tgtEl>
                                          <p:spTgt spid="37"/>
                                        </p:tgtEl>
                                        <p:attrNameLst>
                                          <p:attrName>ppt_h</p:attrName>
                                        </p:attrNameLst>
                                      </p:cBhvr>
                                      <p:tavLst>
                                        <p:tav tm="0">
                                          <p:val>
                                            <p:fltVal val="0"/>
                                          </p:val>
                                        </p:tav>
                                        <p:tav tm="100000">
                                          <p:val>
                                            <p:strVal val="#ppt_h"/>
                                          </p:val>
                                        </p:tav>
                                      </p:tavLst>
                                    </p:anim>
                                    <p:animEffect transition="in" filter="fade">
                                      <p:cBhvr>
                                        <p:cTn id="44" dur="250"/>
                                        <p:tgtEl>
                                          <p:spTgt spid="3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250"/>
                                        <p:tgtEl>
                                          <p:spTgt spid="46"/>
                                        </p:tgtEl>
                                      </p:cBhvr>
                                    </p:animEffect>
                                  </p:childTnLst>
                                </p:cTn>
                              </p:par>
                            </p:childTnLst>
                          </p:cTn>
                        </p:par>
                        <p:par>
                          <p:cTn id="49" fill="hold">
                            <p:stCondLst>
                              <p:cond delay="750"/>
                            </p:stCondLst>
                            <p:childTnLst>
                              <p:par>
                                <p:cTn id="50" presetID="53" presetClass="entr" presetSubtype="16"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250" fill="hold"/>
                                        <p:tgtEl>
                                          <p:spTgt spid="47"/>
                                        </p:tgtEl>
                                        <p:attrNameLst>
                                          <p:attrName>ppt_w</p:attrName>
                                        </p:attrNameLst>
                                      </p:cBhvr>
                                      <p:tavLst>
                                        <p:tav tm="0">
                                          <p:val>
                                            <p:fltVal val="0"/>
                                          </p:val>
                                        </p:tav>
                                        <p:tav tm="100000">
                                          <p:val>
                                            <p:strVal val="#ppt_w"/>
                                          </p:val>
                                        </p:tav>
                                      </p:tavLst>
                                    </p:anim>
                                    <p:anim calcmode="lin" valueType="num">
                                      <p:cBhvr>
                                        <p:cTn id="53" dur="250" fill="hold"/>
                                        <p:tgtEl>
                                          <p:spTgt spid="47"/>
                                        </p:tgtEl>
                                        <p:attrNameLst>
                                          <p:attrName>ppt_h</p:attrName>
                                        </p:attrNameLst>
                                      </p:cBhvr>
                                      <p:tavLst>
                                        <p:tav tm="0">
                                          <p:val>
                                            <p:fltVal val="0"/>
                                          </p:val>
                                        </p:tav>
                                        <p:tav tm="100000">
                                          <p:val>
                                            <p:strVal val="#ppt_h"/>
                                          </p:val>
                                        </p:tav>
                                      </p:tavLst>
                                    </p:anim>
                                    <p:animEffect transition="in" filter="fade">
                                      <p:cBhvr>
                                        <p:cTn id="54" dur="250"/>
                                        <p:tgtEl>
                                          <p:spTgt spid="47"/>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250"/>
                                        <p:tgtEl>
                                          <p:spTgt spid="49"/>
                                        </p:tgtEl>
                                      </p:cBhvr>
                                    </p:animEffect>
                                    <p:anim calcmode="lin" valueType="num">
                                      <p:cBhvr>
                                        <p:cTn id="58" dur="250" fill="hold"/>
                                        <p:tgtEl>
                                          <p:spTgt spid="49"/>
                                        </p:tgtEl>
                                        <p:attrNameLst>
                                          <p:attrName>ppt_x</p:attrName>
                                        </p:attrNameLst>
                                      </p:cBhvr>
                                      <p:tavLst>
                                        <p:tav tm="0">
                                          <p:val>
                                            <p:strVal val="#ppt_x"/>
                                          </p:val>
                                        </p:tav>
                                        <p:tav tm="100000">
                                          <p:val>
                                            <p:strVal val="#ppt_x"/>
                                          </p:val>
                                        </p:tav>
                                      </p:tavLst>
                                    </p:anim>
                                    <p:anim calcmode="lin" valueType="num">
                                      <p:cBhvr>
                                        <p:cTn id="59" dur="250" fill="hold"/>
                                        <p:tgtEl>
                                          <p:spTgt spid="49"/>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250"/>
                                        <p:tgtEl>
                                          <p:spTgt spid="50"/>
                                        </p:tgtEl>
                                      </p:cBhvr>
                                    </p:animEffect>
                                    <p:anim calcmode="lin" valueType="num">
                                      <p:cBhvr>
                                        <p:cTn id="63" dur="250" fill="hold"/>
                                        <p:tgtEl>
                                          <p:spTgt spid="50"/>
                                        </p:tgtEl>
                                        <p:attrNameLst>
                                          <p:attrName>ppt_x</p:attrName>
                                        </p:attrNameLst>
                                      </p:cBhvr>
                                      <p:tavLst>
                                        <p:tav tm="0">
                                          <p:val>
                                            <p:strVal val="#ppt_x"/>
                                          </p:val>
                                        </p:tav>
                                        <p:tav tm="100000">
                                          <p:val>
                                            <p:strVal val="#ppt_x"/>
                                          </p:val>
                                        </p:tav>
                                      </p:tavLst>
                                    </p:anim>
                                    <p:anim calcmode="lin" valueType="num">
                                      <p:cBhvr>
                                        <p:cTn id="64" dur="25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left)">
                                      <p:cBhvr>
                                        <p:cTn id="69" dur="250"/>
                                        <p:tgtEl>
                                          <p:spTgt spid="58"/>
                                        </p:tgtEl>
                                      </p:cBhvr>
                                    </p:animEffect>
                                  </p:childTnLst>
                                </p:cTn>
                              </p:par>
                            </p:childTnLst>
                          </p:cTn>
                        </p:par>
                        <p:par>
                          <p:cTn id="70" fill="hold">
                            <p:stCondLst>
                              <p:cond delay="250"/>
                            </p:stCondLst>
                            <p:childTnLst>
                              <p:par>
                                <p:cTn id="71" presetID="53" presetClass="entr" presetSubtype="16" fill="hold" nodeType="after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p:cTn id="73" dur="250" fill="hold"/>
                                        <p:tgtEl>
                                          <p:spTgt spid="38"/>
                                        </p:tgtEl>
                                        <p:attrNameLst>
                                          <p:attrName>ppt_w</p:attrName>
                                        </p:attrNameLst>
                                      </p:cBhvr>
                                      <p:tavLst>
                                        <p:tav tm="0">
                                          <p:val>
                                            <p:fltVal val="0"/>
                                          </p:val>
                                        </p:tav>
                                        <p:tav tm="100000">
                                          <p:val>
                                            <p:strVal val="#ppt_w"/>
                                          </p:val>
                                        </p:tav>
                                      </p:tavLst>
                                    </p:anim>
                                    <p:anim calcmode="lin" valueType="num">
                                      <p:cBhvr>
                                        <p:cTn id="74" dur="250" fill="hold"/>
                                        <p:tgtEl>
                                          <p:spTgt spid="38"/>
                                        </p:tgtEl>
                                        <p:attrNameLst>
                                          <p:attrName>ppt_h</p:attrName>
                                        </p:attrNameLst>
                                      </p:cBhvr>
                                      <p:tavLst>
                                        <p:tav tm="0">
                                          <p:val>
                                            <p:fltVal val="0"/>
                                          </p:val>
                                        </p:tav>
                                        <p:tav tm="100000">
                                          <p:val>
                                            <p:strVal val="#ppt_h"/>
                                          </p:val>
                                        </p:tav>
                                      </p:tavLst>
                                    </p:anim>
                                    <p:animEffect transition="in" filter="fade">
                                      <p:cBhvr>
                                        <p:cTn id="75" dur="250"/>
                                        <p:tgtEl>
                                          <p:spTgt spid="38"/>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up)">
                                      <p:cBhvr>
                                        <p:cTn id="79" dur="250"/>
                                        <p:tgtEl>
                                          <p:spTgt spid="63"/>
                                        </p:tgtEl>
                                      </p:cBhvr>
                                    </p:animEffect>
                                  </p:childTnLst>
                                </p:cTn>
                              </p:par>
                            </p:childTnLst>
                          </p:cTn>
                        </p:par>
                        <p:par>
                          <p:cTn id="80" fill="hold">
                            <p:stCondLst>
                              <p:cond delay="750"/>
                            </p:stCondLst>
                            <p:childTnLst>
                              <p:par>
                                <p:cTn id="81" presetID="53" presetClass="entr" presetSubtype="16" fill="hold" grpId="0" nodeType="after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p:cTn id="83" dur="250" fill="hold"/>
                                        <p:tgtEl>
                                          <p:spTgt spid="64"/>
                                        </p:tgtEl>
                                        <p:attrNameLst>
                                          <p:attrName>ppt_w</p:attrName>
                                        </p:attrNameLst>
                                      </p:cBhvr>
                                      <p:tavLst>
                                        <p:tav tm="0">
                                          <p:val>
                                            <p:fltVal val="0"/>
                                          </p:val>
                                        </p:tav>
                                        <p:tav tm="100000">
                                          <p:val>
                                            <p:strVal val="#ppt_w"/>
                                          </p:val>
                                        </p:tav>
                                      </p:tavLst>
                                    </p:anim>
                                    <p:anim calcmode="lin" valueType="num">
                                      <p:cBhvr>
                                        <p:cTn id="84" dur="250" fill="hold"/>
                                        <p:tgtEl>
                                          <p:spTgt spid="64"/>
                                        </p:tgtEl>
                                        <p:attrNameLst>
                                          <p:attrName>ppt_h</p:attrName>
                                        </p:attrNameLst>
                                      </p:cBhvr>
                                      <p:tavLst>
                                        <p:tav tm="0">
                                          <p:val>
                                            <p:fltVal val="0"/>
                                          </p:val>
                                        </p:tav>
                                        <p:tav tm="100000">
                                          <p:val>
                                            <p:strVal val="#ppt_h"/>
                                          </p:val>
                                        </p:tav>
                                      </p:tavLst>
                                    </p:anim>
                                    <p:animEffect transition="in" filter="fade">
                                      <p:cBhvr>
                                        <p:cTn id="85" dur="250"/>
                                        <p:tgtEl>
                                          <p:spTgt spid="64"/>
                                        </p:tgtEl>
                                      </p:cBhvr>
                                    </p:animEffect>
                                  </p:childTnLst>
                                </p:cTn>
                              </p:par>
                              <p:par>
                                <p:cTn id="86" presetID="47" presetClass="entr" presetSubtype="0"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250"/>
                                        <p:tgtEl>
                                          <p:spTgt spid="65"/>
                                        </p:tgtEl>
                                      </p:cBhvr>
                                    </p:animEffect>
                                    <p:anim calcmode="lin" valueType="num">
                                      <p:cBhvr>
                                        <p:cTn id="89" dur="250" fill="hold"/>
                                        <p:tgtEl>
                                          <p:spTgt spid="65"/>
                                        </p:tgtEl>
                                        <p:attrNameLst>
                                          <p:attrName>ppt_x</p:attrName>
                                        </p:attrNameLst>
                                      </p:cBhvr>
                                      <p:tavLst>
                                        <p:tav tm="0">
                                          <p:val>
                                            <p:strVal val="#ppt_x"/>
                                          </p:val>
                                        </p:tav>
                                        <p:tav tm="100000">
                                          <p:val>
                                            <p:strVal val="#ppt_x"/>
                                          </p:val>
                                        </p:tav>
                                      </p:tavLst>
                                    </p:anim>
                                    <p:anim calcmode="lin" valueType="num">
                                      <p:cBhvr>
                                        <p:cTn id="90" dur="250" fill="hold"/>
                                        <p:tgtEl>
                                          <p:spTgt spid="6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250"/>
                                        <p:tgtEl>
                                          <p:spTgt spid="75"/>
                                        </p:tgtEl>
                                      </p:cBhvr>
                                    </p:animEffect>
                                    <p:anim calcmode="lin" valueType="num">
                                      <p:cBhvr>
                                        <p:cTn id="94" dur="250" fill="hold"/>
                                        <p:tgtEl>
                                          <p:spTgt spid="75"/>
                                        </p:tgtEl>
                                        <p:attrNameLst>
                                          <p:attrName>ppt_x</p:attrName>
                                        </p:attrNameLst>
                                      </p:cBhvr>
                                      <p:tavLst>
                                        <p:tav tm="0">
                                          <p:val>
                                            <p:strVal val="#ppt_x"/>
                                          </p:val>
                                        </p:tav>
                                        <p:tav tm="100000">
                                          <p:val>
                                            <p:strVal val="#ppt_x"/>
                                          </p:val>
                                        </p:tav>
                                      </p:tavLst>
                                    </p:anim>
                                    <p:anim calcmode="lin" valueType="num">
                                      <p:cBhvr>
                                        <p:cTn id="95" dur="25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wipe(left)">
                                      <p:cBhvr>
                                        <p:cTn id="100" dur="250"/>
                                        <p:tgtEl>
                                          <p:spTgt spid="67"/>
                                        </p:tgtEl>
                                      </p:cBhvr>
                                    </p:animEffect>
                                  </p:childTnLst>
                                </p:cTn>
                              </p:par>
                            </p:childTnLst>
                          </p:cTn>
                        </p:par>
                        <p:par>
                          <p:cTn id="101" fill="hold">
                            <p:stCondLst>
                              <p:cond delay="250"/>
                            </p:stCondLst>
                            <p:childTnLst>
                              <p:par>
                                <p:cTn id="102" presetID="53" presetClass="entr" presetSubtype="16" fill="hold" nodeType="afterEffect">
                                  <p:stCondLst>
                                    <p:cond delay="0"/>
                                  </p:stCondLst>
                                  <p:childTnLst>
                                    <p:set>
                                      <p:cBhvr>
                                        <p:cTn id="103" dur="1" fill="hold">
                                          <p:stCondLst>
                                            <p:cond delay="0"/>
                                          </p:stCondLst>
                                        </p:cTn>
                                        <p:tgtEl>
                                          <p:spTgt spid="39"/>
                                        </p:tgtEl>
                                        <p:attrNameLst>
                                          <p:attrName>style.visibility</p:attrName>
                                        </p:attrNameLst>
                                      </p:cBhvr>
                                      <p:to>
                                        <p:strVal val="visible"/>
                                      </p:to>
                                    </p:set>
                                    <p:anim calcmode="lin" valueType="num">
                                      <p:cBhvr>
                                        <p:cTn id="104" dur="250" fill="hold"/>
                                        <p:tgtEl>
                                          <p:spTgt spid="39"/>
                                        </p:tgtEl>
                                        <p:attrNameLst>
                                          <p:attrName>ppt_w</p:attrName>
                                        </p:attrNameLst>
                                      </p:cBhvr>
                                      <p:tavLst>
                                        <p:tav tm="0">
                                          <p:val>
                                            <p:fltVal val="0"/>
                                          </p:val>
                                        </p:tav>
                                        <p:tav tm="100000">
                                          <p:val>
                                            <p:strVal val="#ppt_w"/>
                                          </p:val>
                                        </p:tav>
                                      </p:tavLst>
                                    </p:anim>
                                    <p:anim calcmode="lin" valueType="num">
                                      <p:cBhvr>
                                        <p:cTn id="105" dur="250" fill="hold"/>
                                        <p:tgtEl>
                                          <p:spTgt spid="39"/>
                                        </p:tgtEl>
                                        <p:attrNameLst>
                                          <p:attrName>ppt_h</p:attrName>
                                        </p:attrNameLst>
                                      </p:cBhvr>
                                      <p:tavLst>
                                        <p:tav tm="0">
                                          <p:val>
                                            <p:fltVal val="0"/>
                                          </p:val>
                                        </p:tav>
                                        <p:tav tm="100000">
                                          <p:val>
                                            <p:strVal val="#ppt_h"/>
                                          </p:val>
                                        </p:tav>
                                      </p:tavLst>
                                    </p:anim>
                                    <p:animEffect transition="in" filter="fade">
                                      <p:cBhvr>
                                        <p:cTn id="106" dur="250"/>
                                        <p:tgtEl>
                                          <p:spTgt spid="39"/>
                                        </p:tgtEl>
                                      </p:cBhvr>
                                    </p:animEffect>
                                  </p:childTnLst>
                                </p:cTn>
                              </p:par>
                            </p:childTnLst>
                          </p:cTn>
                        </p:par>
                        <p:par>
                          <p:cTn id="107" fill="hold">
                            <p:stCondLst>
                              <p:cond delay="500"/>
                            </p:stCondLst>
                            <p:childTnLst>
                              <p:par>
                                <p:cTn id="108" presetID="22" presetClass="entr" presetSubtype="4" fill="hold" nodeType="after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wipe(down)">
                                      <p:cBhvr>
                                        <p:cTn id="110" dur="250"/>
                                        <p:tgtEl>
                                          <p:spTgt spid="72"/>
                                        </p:tgtEl>
                                      </p:cBhvr>
                                    </p:animEffect>
                                  </p:childTnLst>
                                </p:cTn>
                              </p:par>
                            </p:childTnLst>
                          </p:cTn>
                        </p:par>
                        <p:par>
                          <p:cTn id="111" fill="hold">
                            <p:stCondLst>
                              <p:cond delay="750"/>
                            </p:stCondLst>
                            <p:childTnLst>
                              <p:par>
                                <p:cTn id="112" presetID="53" presetClass="entr" presetSubtype="16" fill="hold" grpId="0" nodeType="afterEffect">
                                  <p:stCondLst>
                                    <p:cond delay="0"/>
                                  </p:stCondLst>
                                  <p:childTnLst>
                                    <p:set>
                                      <p:cBhvr>
                                        <p:cTn id="113" dur="1" fill="hold">
                                          <p:stCondLst>
                                            <p:cond delay="0"/>
                                          </p:stCondLst>
                                        </p:cTn>
                                        <p:tgtEl>
                                          <p:spTgt spid="73"/>
                                        </p:tgtEl>
                                        <p:attrNameLst>
                                          <p:attrName>style.visibility</p:attrName>
                                        </p:attrNameLst>
                                      </p:cBhvr>
                                      <p:to>
                                        <p:strVal val="visible"/>
                                      </p:to>
                                    </p:set>
                                    <p:anim calcmode="lin" valueType="num">
                                      <p:cBhvr>
                                        <p:cTn id="114" dur="250" fill="hold"/>
                                        <p:tgtEl>
                                          <p:spTgt spid="73"/>
                                        </p:tgtEl>
                                        <p:attrNameLst>
                                          <p:attrName>ppt_w</p:attrName>
                                        </p:attrNameLst>
                                      </p:cBhvr>
                                      <p:tavLst>
                                        <p:tav tm="0">
                                          <p:val>
                                            <p:fltVal val="0"/>
                                          </p:val>
                                        </p:tav>
                                        <p:tav tm="100000">
                                          <p:val>
                                            <p:strVal val="#ppt_w"/>
                                          </p:val>
                                        </p:tav>
                                      </p:tavLst>
                                    </p:anim>
                                    <p:anim calcmode="lin" valueType="num">
                                      <p:cBhvr>
                                        <p:cTn id="115" dur="250" fill="hold"/>
                                        <p:tgtEl>
                                          <p:spTgt spid="73"/>
                                        </p:tgtEl>
                                        <p:attrNameLst>
                                          <p:attrName>ppt_h</p:attrName>
                                        </p:attrNameLst>
                                      </p:cBhvr>
                                      <p:tavLst>
                                        <p:tav tm="0">
                                          <p:val>
                                            <p:fltVal val="0"/>
                                          </p:val>
                                        </p:tav>
                                        <p:tav tm="100000">
                                          <p:val>
                                            <p:strVal val="#ppt_h"/>
                                          </p:val>
                                        </p:tav>
                                      </p:tavLst>
                                    </p:anim>
                                    <p:animEffect transition="in" filter="fade">
                                      <p:cBhvr>
                                        <p:cTn id="116" dur="250"/>
                                        <p:tgtEl>
                                          <p:spTgt spid="73"/>
                                        </p:tgtEl>
                                      </p:cBhvr>
                                    </p:animEffect>
                                  </p:childTnLst>
                                </p:cTn>
                              </p:par>
                              <p:par>
                                <p:cTn id="117" presetID="47" presetClass="entr" presetSubtype="0"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animEffect transition="in" filter="fade">
                                      <p:cBhvr>
                                        <p:cTn id="119" dur="250"/>
                                        <p:tgtEl>
                                          <p:spTgt spid="76"/>
                                        </p:tgtEl>
                                      </p:cBhvr>
                                    </p:animEffect>
                                    <p:anim calcmode="lin" valueType="num">
                                      <p:cBhvr>
                                        <p:cTn id="120" dur="250" fill="hold"/>
                                        <p:tgtEl>
                                          <p:spTgt spid="76"/>
                                        </p:tgtEl>
                                        <p:attrNameLst>
                                          <p:attrName>ppt_x</p:attrName>
                                        </p:attrNameLst>
                                      </p:cBhvr>
                                      <p:tavLst>
                                        <p:tav tm="0">
                                          <p:val>
                                            <p:strVal val="#ppt_x"/>
                                          </p:val>
                                        </p:tav>
                                        <p:tav tm="100000">
                                          <p:val>
                                            <p:strVal val="#ppt_x"/>
                                          </p:val>
                                        </p:tav>
                                      </p:tavLst>
                                    </p:anim>
                                    <p:anim calcmode="lin" valueType="num">
                                      <p:cBhvr>
                                        <p:cTn id="121" dur="250" fill="hold"/>
                                        <p:tgtEl>
                                          <p:spTgt spid="76"/>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74"/>
                                        </p:tgtEl>
                                        <p:attrNameLst>
                                          <p:attrName>style.visibility</p:attrName>
                                        </p:attrNameLst>
                                      </p:cBhvr>
                                      <p:to>
                                        <p:strVal val="visible"/>
                                      </p:to>
                                    </p:set>
                                    <p:animEffect transition="in" filter="fade">
                                      <p:cBhvr>
                                        <p:cTn id="124" dur="250"/>
                                        <p:tgtEl>
                                          <p:spTgt spid="74"/>
                                        </p:tgtEl>
                                      </p:cBhvr>
                                    </p:animEffect>
                                    <p:anim calcmode="lin" valueType="num">
                                      <p:cBhvr>
                                        <p:cTn id="125" dur="250" fill="hold"/>
                                        <p:tgtEl>
                                          <p:spTgt spid="74"/>
                                        </p:tgtEl>
                                        <p:attrNameLst>
                                          <p:attrName>ppt_x</p:attrName>
                                        </p:attrNameLst>
                                      </p:cBhvr>
                                      <p:tavLst>
                                        <p:tav tm="0">
                                          <p:val>
                                            <p:strVal val="#ppt_x"/>
                                          </p:val>
                                        </p:tav>
                                        <p:tav tm="100000">
                                          <p:val>
                                            <p:strVal val="#ppt_x"/>
                                          </p:val>
                                        </p:tav>
                                      </p:tavLst>
                                    </p:anim>
                                    <p:anim calcmode="lin" valueType="num">
                                      <p:cBhvr>
                                        <p:cTn id="126" dur="25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left)">
                                      <p:cBhvr>
                                        <p:cTn id="131" dur="2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p:bldP spid="47" grpId="0" animBg="1"/>
      <p:bldP spid="49" grpId="0"/>
      <p:bldP spid="50" grpId="0"/>
      <p:bldP spid="64" grpId="0" animBg="1"/>
      <p:bldP spid="65" grpId="0"/>
      <p:bldP spid="73" grpId="0" animBg="1"/>
      <p:bldP spid="74" grpId="0"/>
      <p:bldP spid="75" grpId="0"/>
      <p:bldP spid="7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F553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F2040-080C-1582-4C52-A1C43C947E3A}"/>
              </a:ext>
            </a:extLst>
          </p:cNvPr>
          <p:cNvSpPr txBox="1"/>
          <p:nvPr/>
        </p:nvSpPr>
        <p:spPr>
          <a:xfrm>
            <a:off x="2792228" y="209441"/>
            <a:ext cx="7166344" cy="830997"/>
          </a:xfrm>
          <a:prstGeom prst="rect">
            <a:avLst/>
          </a:prstGeom>
          <a:noFill/>
        </p:spPr>
        <p:txBody>
          <a:bodyPr wrap="square" rtlCol="0">
            <a:spAutoFit/>
          </a:bodyPr>
          <a:lstStyle/>
          <a:p>
            <a:pPr algn="ctr"/>
            <a:r>
              <a:rPr lang="en-US" sz="4800" b="1" dirty="0">
                <a:solidFill>
                  <a:schemeClr val="bg1"/>
                </a:solidFill>
              </a:rPr>
              <a:t>5 : USE CASES</a:t>
            </a:r>
            <a:endParaRPr lang="en-IN" sz="4800" b="1" dirty="0">
              <a:solidFill>
                <a:schemeClr val="bg1"/>
              </a:solidFill>
            </a:endParaRPr>
          </a:p>
        </p:txBody>
      </p:sp>
      <p:grpSp>
        <p:nvGrpSpPr>
          <p:cNvPr id="4" name="Group 3">
            <a:extLst>
              <a:ext uri="{FF2B5EF4-FFF2-40B4-BE49-F238E27FC236}">
                <a16:creationId xmlns:a16="http://schemas.microsoft.com/office/drawing/2014/main" id="{3DF0FC0C-1FAD-8FEC-D8CA-1729FF6CFB24}"/>
              </a:ext>
            </a:extLst>
          </p:cNvPr>
          <p:cNvGrpSpPr/>
          <p:nvPr/>
        </p:nvGrpSpPr>
        <p:grpSpPr>
          <a:xfrm>
            <a:off x="-953366" y="152194"/>
            <a:ext cx="798044" cy="769664"/>
            <a:chOff x="301290" y="19504"/>
            <a:chExt cx="798044" cy="769664"/>
          </a:xfrm>
        </p:grpSpPr>
        <p:sp>
          <p:nvSpPr>
            <p:cNvPr id="6" name="Flowchart: Connector 5">
              <a:extLst>
                <a:ext uri="{FF2B5EF4-FFF2-40B4-BE49-F238E27FC236}">
                  <a16:creationId xmlns:a16="http://schemas.microsoft.com/office/drawing/2014/main" id="{B20E2765-CBC2-49E7-A708-B0A2A6B92C99}"/>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7" name="Graphic 6" descr="Person with idea">
              <a:extLst>
                <a:ext uri="{FF2B5EF4-FFF2-40B4-BE49-F238E27FC236}">
                  <a16:creationId xmlns:a16="http://schemas.microsoft.com/office/drawing/2014/main" id="{185800C9-6485-A93C-F95D-3BC84BC868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010" y="85198"/>
              <a:ext cx="662102" cy="662102"/>
            </a:xfrm>
            <a:prstGeom prst="rect">
              <a:avLst/>
            </a:prstGeom>
          </p:spPr>
        </p:pic>
      </p:grpSp>
      <p:grpSp>
        <p:nvGrpSpPr>
          <p:cNvPr id="8" name="Group 7">
            <a:extLst>
              <a:ext uri="{FF2B5EF4-FFF2-40B4-BE49-F238E27FC236}">
                <a16:creationId xmlns:a16="http://schemas.microsoft.com/office/drawing/2014/main" id="{6238EEE4-1CA4-595F-5CC5-F8A3A21595F9}"/>
              </a:ext>
            </a:extLst>
          </p:cNvPr>
          <p:cNvGrpSpPr/>
          <p:nvPr/>
        </p:nvGrpSpPr>
        <p:grpSpPr>
          <a:xfrm>
            <a:off x="-961568" y="4897420"/>
            <a:ext cx="798044" cy="769664"/>
            <a:chOff x="301291" y="4696457"/>
            <a:chExt cx="798044" cy="769664"/>
          </a:xfrm>
        </p:grpSpPr>
        <p:sp>
          <p:nvSpPr>
            <p:cNvPr id="9" name="Flowchart: Connector 8">
              <a:extLst>
                <a:ext uri="{FF2B5EF4-FFF2-40B4-BE49-F238E27FC236}">
                  <a16:creationId xmlns:a16="http://schemas.microsoft.com/office/drawing/2014/main" id="{8132BA0B-D41C-897B-11FA-38C9B5B0AA16}"/>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Bullseye">
              <a:extLst>
                <a:ext uri="{FF2B5EF4-FFF2-40B4-BE49-F238E27FC236}">
                  <a16:creationId xmlns:a16="http://schemas.microsoft.com/office/drawing/2014/main" id="{8BB5D0EB-4519-9052-E1E3-F8E567BD9E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806" y="4789707"/>
              <a:ext cx="570744" cy="584932"/>
            </a:xfrm>
            <a:prstGeom prst="rect">
              <a:avLst/>
            </a:prstGeom>
          </p:spPr>
        </p:pic>
      </p:grpSp>
      <p:grpSp>
        <p:nvGrpSpPr>
          <p:cNvPr id="11" name="Group 10">
            <a:extLst>
              <a:ext uri="{FF2B5EF4-FFF2-40B4-BE49-F238E27FC236}">
                <a16:creationId xmlns:a16="http://schemas.microsoft.com/office/drawing/2014/main" id="{F5778867-DC11-FED8-4A5E-47FDBA258CAD}"/>
              </a:ext>
            </a:extLst>
          </p:cNvPr>
          <p:cNvGrpSpPr/>
          <p:nvPr/>
        </p:nvGrpSpPr>
        <p:grpSpPr>
          <a:xfrm>
            <a:off x="-942386" y="1108341"/>
            <a:ext cx="798044" cy="769664"/>
            <a:chOff x="301290" y="924642"/>
            <a:chExt cx="798044" cy="769664"/>
          </a:xfrm>
        </p:grpSpPr>
        <p:sp>
          <p:nvSpPr>
            <p:cNvPr id="12" name="Flowchart: Connector 11">
              <a:extLst>
                <a:ext uri="{FF2B5EF4-FFF2-40B4-BE49-F238E27FC236}">
                  <a16:creationId xmlns:a16="http://schemas.microsoft.com/office/drawing/2014/main" id="{2A159B91-F01A-4CBC-7912-DBDEF55C2D0D}"/>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1B80E731-35BA-17C9-80A3-096A1B5B9E02}"/>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14" name="Group 13">
            <a:extLst>
              <a:ext uri="{FF2B5EF4-FFF2-40B4-BE49-F238E27FC236}">
                <a16:creationId xmlns:a16="http://schemas.microsoft.com/office/drawing/2014/main" id="{3905EF14-9A32-227E-1FCA-3ABDCF717819}"/>
              </a:ext>
            </a:extLst>
          </p:cNvPr>
          <p:cNvGrpSpPr/>
          <p:nvPr/>
        </p:nvGrpSpPr>
        <p:grpSpPr>
          <a:xfrm>
            <a:off x="-922544" y="2082976"/>
            <a:ext cx="720000" cy="720000"/>
            <a:chOff x="301291" y="1887193"/>
            <a:chExt cx="720000" cy="720000"/>
          </a:xfrm>
        </p:grpSpPr>
        <p:sp>
          <p:nvSpPr>
            <p:cNvPr id="15" name="Flowchart: Connector 14">
              <a:extLst>
                <a:ext uri="{FF2B5EF4-FFF2-40B4-BE49-F238E27FC236}">
                  <a16:creationId xmlns:a16="http://schemas.microsoft.com/office/drawing/2014/main" id="{CFC1F092-E2FE-314B-C4FF-A67B629BB8DE}"/>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E27169EC-D79F-C543-7931-746A47CDA1C5}"/>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17" name="Group 16">
            <a:extLst>
              <a:ext uri="{FF2B5EF4-FFF2-40B4-BE49-F238E27FC236}">
                <a16:creationId xmlns:a16="http://schemas.microsoft.com/office/drawing/2014/main" id="{C0DC54B4-B914-AC37-C950-EA718C5DC4FB}"/>
              </a:ext>
            </a:extLst>
          </p:cNvPr>
          <p:cNvGrpSpPr/>
          <p:nvPr/>
        </p:nvGrpSpPr>
        <p:grpSpPr>
          <a:xfrm>
            <a:off x="-961568" y="5936143"/>
            <a:ext cx="798044" cy="769664"/>
            <a:chOff x="301290" y="5684897"/>
            <a:chExt cx="798044" cy="769664"/>
          </a:xfrm>
        </p:grpSpPr>
        <p:sp>
          <p:nvSpPr>
            <p:cNvPr id="18" name="Flowchart: Connector 17">
              <a:extLst>
                <a:ext uri="{FF2B5EF4-FFF2-40B4-BE49-F238E27FC236}">
                  <a16:creationId xmlns:a16="http://schemas.microsoft.com/office/drawing/2014/main" id="{35C0E716-E417-8DFD-06A0-3763C118A0C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5ED6F2A9-5634-889D-F635-3D7D402856DC}"/>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23" name="Group 22">
            <a:extLst>
              <a:ext uri="{FF2B5EF4-FFF2-40B4-BE49-F238E27FC236}">
                <a16:creationId xmlns:a16="http://schemas.microsoft.com/office/drawing/2014/main" id="{CD7F9A47-7A82-D40F-2275-1AAAB0415356}"/>
              </a:ext>
            </a:extLst>
          </p:cNvPr>
          <p:cNvGrpSpPr/>
          <p:nvPr/>
        </p:nvGrpSpPr>
        <p:grpSpPr>
          <a:xfrm rot="5400000">
            <a:off x="-9135257" y="2071713"/>
            <a:ext cx="19558000" cy="1287493"/>
            <a:chOff x="-4571136" y="3374702"/>
            <a:chExt cx="19558000" cy="1287493"/>
          </a:xfrm>
        </p:grpSpPr>
        <p:sp>
          <p:nvSpPr>
            <p:cNvPr id="24" name="Rectangle 23">
              <a:extLst>
                <a:ext uri="{FF2B5EF4-FFF2-40B4-BE49-F238E27FC236}">
                  <a16:creationId xmlns:a16="http://schemas.microsoft.com/office/drawing/2014/main" id="{0C716291-4E21-183F-46BF-35AF0424FF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5" name="Isosceles Triangle 63">
              <a:extLst>
                <a:ext uri="{FF2B5EF4-FFF2-40B4-BE49-F238E27FC236}">
                  <a16:creationId xmlns:a16="http://schemas.microsoft.com/office/drawing/2014/main" id="{D49E65D2-4DEA-0E05-2A63-1E7CFE35022C}"/>
                </a:ext>
              </a:extLst>
            </p:cNvPr>
            <p:cNvSpPr/>
            <p:nvPr/>
          </p:nvSpPr>
          <p:spPr bwMode="white">
            <a:xfrm flipV="1">
              <a:off x="6064981" y="3374702"/>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26" name="Graphic 25" descr="Person with idea">
            <a:hlinkClick r:id="rId9" action="ppaction://hlinksldjump"/>
            <a:extLst>
              <a:ext uri="{FF2B5EF4-FFF2-40B4-BE49-F238E27FC236}">
                <a16:creationId xmlns:a16="http://schemas.microsoft.com/office/drawing/2014/main" id="{84CC6D6A-5350-3789-D57E-E70FE53870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8354" y="230588"/>
            <a:ext cx="662102" cy="662102"/>
          </a:xfrm>
          <a:prstGeom prst="rect">
            <a:avLst/>
          </a:prstGeom>
        </p:spPr>
      </p:pic>
      <p:pic>
        <p:nvPicPr>
          <p:cNvPr id="27" name="Graphic 26" descr="Bullseye">
            <a:hlinkClick r:id="rId12" action="ppaction://hlinksldjump"/>
            <a:extLst>
              <a:ext uri="{FF2B5EF4-FFF2-40B4-BE49-F238E27FC236}">
                <a16:creationId xmlns:a16="http://schemas.microsoft.com/office/drawing/2014/main" id="{666C8B49-FF30-C5D1-3C6F-F75631F217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3947" y="5003370"/>
            <a:ext cx="570744" cy="584932"/>
          </a:xfrm>
          <a:prstGeom prst="rect">
            <a:avLst/>
          </a:prstGeom>
        </p:spPr>
      </p:pic>
      <p:pic>
        <p:nvPicPr>
          <p:cNvPr id="28" name="Picture 27">
            <a:hlinkClick r:id="rId15" action="ppaction://hlinksldjump"/>
            <a:extLst>
              <a:ext uri="{FF2B5EF4-FFF2-40B4-BE49-F238E27FC236}">
                <a16:creationId xmlns:a16="http://schemas.microsoft.com/office/drawing/2014/main" id="{B3016A7E-AE00-CEAE-84F1-2A6491016F9E}"/>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29954" y="1301954"/>
            <a:ext cx="461320" cy="461320"/>
          </a:xfrm>
          <a:prstGeom prst="rect">
            <a:avLst/>
          </a:prstGeom>
        </p:spPr>
      </p:pic>
      <p:pic>
        <p:nvPicPr>
          <p:cNvPr id="29" name="Picture 28">
            <a:hlinkClick r:id="rId18" action="ppaction://hlinksldjump"/>
            <a:extLst>
              <a:ext uri="{FF2B5EF4-FFF2-40B4-BE49-F238E27FC236}">
                <a16:creationId xmlns:a16="http://schemas.microsoft.com/office/drawing/2014/main" id="{A1AB56B3-AD47-3066-892D-C8F78BC1614F}"/>
              </a:ext>
            </a:extLst>
          </p:cNvPr>
          <p:cNvPicPr>
            <a:picLocks noChangeAspect="1"/>
          </p:cNvPicPr>
          <p:nvPr/>
        </p:nvPicPr>
        <p:blipFill>
          <a:blip r:embed="rId19">
            <a:duotone>
              <a:prstClr val="black"/>
              <a:schemeClr val="tx1">
                <a:lumMod val="65000"/>
                <a:lumOff val="35000"/>
                <a:tint val="45000"/>
                <a:satMod val="400000"/>
              </a:schemeClr>
            </a:duotone>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30" name="Picture 29">
            <a:hlinkClick r:id="rId21" action="ppaction://hlinksldjump"/>
            <a:extLst>
              <a:ext uri="{FF2B5EF4-FFF2-40B4-BE49-F238E27FC236}">
                <a16:creationId xmlns:a16="http://schemas.microsoft.com/office/drawing/2014/main" id="{13BF1175-4AF5-CFCB-915D-44C7CA43919E}"/>
              </a:ext>
            </a:extLst>
          </p:cNvPr>
          <p:cNvPicPr>
            <a:picLocks noChangeAspect="1"/>
          </p:cNvPicPr>
          <p:nvPr/>
        </p:nvPicPr>
        <p:blipFill>
          <a:blip r:embed="rId22">
            <a:duotone>
              <a:prstClr val="black"/>
              <a:prstClr val="white">
                <a:tint val="45000"/>
                <a:satMod val="400000"/>
              </a:prstClr>
            </a:duotone>
            <a:extLst>
              <a:ext uri="{BEBA8EAE-BF5A-486C-A8C5-ECC9F3942E4B}">
                <a14:imgProps xmlns:a14="http://schemas.microsoft.com/office/drawing/2010/main">
                  <a14:imgLayer r:embed="rId23">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31" name="Picture 30">
            <a:hlinkClick r:id="rId24" action="ppaction://hlinksldjump"/>
            <a:extLst>
              <a:ext uri="{FF2B5EF4-FFF2-40B4-BE49-F238E27FC236}">
                <a16:creationId xmlns:a16="http://schemas.microsoft.com/office/drawing/2014/main" id="{1C1A9644-A588-3B95-1CFC-2F5F3C7319E8}"/>
              </a:ext>
            </a:extLst>
          </p:cNvPr>
          <p:cNvPicPr>
            <a:picLocks noChangeAspect="1"/>
          </p:cNvPicPr>
          <p:nvPr/>
        </p:nvPicPr>
        <p:blipFill>
          <a:blip r:embed="rId25">
            <a:duotone>
              <a:prstClr val="black"/>
              <a:schemeClr val="tx1">
                <a:lumMod val="65000"/>
                <a:lumOff val="35000"/>
                <a:tint val="45000"/>
                <a:satMod val="400000"/>
              </a:schemeClr>
            </a:duotone>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grpSp>
        <p:nvGrpSpPr>
          <p:cNvPr id="33" name="Group 32">
            <a:extLst>
              <a:ext uri="{FF2B5EF4-FFF2-40B4-BE49-F238E27FC236}">
                <a16:creationId xmlns:a16="http://schemas.microsoft.com/office/drawing/2014/main" id="{85E0D657-329A-9C32-2FCD-E877CF3EA2E9}"/>
              </a:ext>
            </a:extLst>
          </p:cNvPr>
          <p:cNvGrpSpPr/>
          <p:nvPr/>
        </p:nvGrpSpPr>
        <p:grpSpPr>
          <a:xfrm>
            <a:off x="-931500" y="3108484"/>
            <a:ext cx="720000" cy="720000"/>
            <a:chOff x="301291" y="2837531"/>
            <a:chExt cx="720000" cy="720000"/>
          </a:xfrm>
          <a:solidFill>
            <a:schemeClr val="bg1"/>
          </a:solidFill>
        </p:grpSpPr>
        <p:sp>
          <p:nvSpPr>
            <p:cNvPr id="34" name="Flowchart: Connector 33">
              <a:extLst>
                <a:ext uri="{FF2B5EF4-FFF2-40B4-BE49-F238E27FC236}">
                  <a16:creationId xmlns:a16="http://schemas.microsoft.com/office/drawing/2014/main" id="{E598BD39-FCF3-1D4A-52F6-9EF073D858B0}"/>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5" name="Picture 34">
              <a:extLst>
                <a:ext uri="{FF2B5EF4-FFF2-40B4-BE49-F238E27FC236}">
                  <a16:creationId xmlns:a16="http://schemas.microsoft.com/office/drawing/2014/main" id="{F3618027-6378-4398-B37C-E93A5A903D1B}"/>
                </a:ext>
              </a:extLst>
            </p:cNvPr>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20" name="Group 19">
            <a:extLst>
              <a:ext uri="{FF2B5EF4-FFF2-40B4-BE49-F238E27FC236}">
                <a16:creationId xmlns:a16="http://schemas.microsoft.com/office/drawing/2014/main" id="{AABDC454-BCC3-7018-AD8C-9683CCCFD43F}"/>
              </a:ext>
            </a:extLst>
          </p:cNvPr>
          <p:cNvGrpSpPr/>
          <p:nvPr/>
        </p:nvGrpSpPr>
        <p:grpSpPr>
          <a:xfrm>
            <a:off x="887533" y="3899577"/>
            <a:ext cx="720000" cy="720000"/>
            <a:chOff x="301291" y="3766994"/>
            <a:chExt cx="720000" cy="720000"/>
          </a:xfrm>
        </p:grpSpPr>
        <p:sp>
          <p:nvSpPr>
            <p:cNvPr id="21" name="Flowchart: Connector 20">
              <a:extLst>
                <a:ext uri="{FF2B5EF4-FFF2-40B4-BE49-F238E27FC236}">
                  <a16:creationId xmlns:a16="http://schemas.microsoft.com/office/drawing/2014/main" id="{57D154B9-E504-5EF1-93F2-C6BB27B367D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Picture 21">
              <a:hlinkClick r:id="rId28" action="ppaction://hlinksldjump"/>
              <a:extLst>
                <a:ext uri="{FF2B5EF4-FFF2-40B4-BE49-F238E27FC236}">
                  <a16:creationId xmlns:a16="http://schemas.microsoft.com/office/drawing/2014/main" id="{B4A275F0-5AED-B9C9-2077-6F46E282E1F6}"/>
                </a:ext>
              </a:extLst>
            </p:cNvPr>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pic>
        <p:nvPicPr>
          <p:cNvPr id="36" name="Picture 35">
            <a:hlinkClick r:id="rId21" action="ppaction://hlinksldjump"/>
            <a:extLst>
              <a:ext uri="{FF2B5EF4-FFF2-40B4-BE49-F238E27FC236}">
                <a16:creationId xmlns:a16="http://schemas.microsoft.com/office/drawing/2014/main" id="{EBD21539-51B3-3308-12FF-3ED5975DD01E}"/>
              </a:ext>
            </a:extLst>
          </p:cNvPr>
          <p:cNvPicPr>
            <a:picLocks noChangeAspect="1"/>
          </p:cNvPicPr>
          <p:nvPr/>
        </p:nvPicPr>
        <p:blipFill>
          <a:blip r:embed="rId27">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39693" y="3183853"/>
            <a:ext cx="531558" cy="479574"/>
          </a:xfrm>
          <a:prstGeom prst="rect">
            <a:avLst/>
          </a:prstGeom>
        </p:spPr>
      </p:pic>
      <p:grpSp>
        <p:nvGrpSpPr>
          <p:cNvPr id="32" name="Group 31">
            <a:extLst>
              <a:ext uri="{FF2B5EF4-FFF2-40B4-BE49-F238E27FC236}">
                <a16:creationId xmlns:a16="http://schemas.microsoft.com/office/drawing/2014/main" id="{F6D624F9-C0ED-F228-892F-FAEBF3D1D9D1}"/>
              </a:ext>
            </a:extLst>
          </p:cNvPr>
          <p:cNvGrpSpPr/>
          <p:nvPr/>
        </p:nvGrpSpPr>
        <p:grpSpPr>
          <a:xfrm>
            <a:off x="1546800" y="1081063"/>
            <a:ext cx="3241040" cy="2582363"/>
            <a:chOff x="1546800" y="1081063"/>
            <a:chExt cx="3241040" cy="2582363"/>
          </a:xfrm>
        </p:grpSpPr>
        <p:sp>
          <p:nvSpPr>
            <p:cNvPr id="5" name="Rectangle 4">
              <a:extLst>
                <a:ext uri="{FF2B5EF4-FFF2-40B4-BE49-F238E27FC236}">
                  <a16:creationId xmlns:a16="http://schemas.microsoft.com/office/drawing/2014/main" id="{4564A477-3F01-53CE-C95A-0BF03A906215}"/>
                </a:ext>
              </a:extLst>
            </p:cNvPr>
            <p:cNvSpPr/>
            <p:nvPr/>
          </p:nvSpPr>
          <p:spPr>
            <a:xfrm>
              <a:off x="1546800" y="1081063"/>
              <a:ext cx="3241040" cy="25823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626A293-8884-89CD-E041-34059DA39E58}"/>
                </a:ext>
              </a:extLst>
            </p:cNvPr>
            <p:cNvSpPr txBox="1"/>
            <p:nvPr/>
          </p:nvSpPr>
          <p:spPr>
            <a:xfrm>
              <a:off x="1659618" y="1170007"/>
              <a:ext cx="3015403" cy="677108"/>
            </a:xfrm>
            <a:prstGeom prst="rect">
              <a:avLst/>
            </a:prstGeom>
            <a:noFill/>
          </p:spPr>
          <p:txBody>
            <a:bodyPr wrap="square" rtlCol="0">
              <a:spAutoFit/>
            </a:bodyPr>
            <a:lstStyle/>
            <a:p>
              <a:pPr algn="ctr"/>
              <a:r>
                <a:rPr lang="en-IN" sz="1900" b="1" dirty="0"/>
                <a:t>Hackathons and Coding Competitions</a:t>
              </a:r>
            </a:p>
          </p:txBody>
        </p:sp>
        <p:pic>
          <p:nvPicPr>
            <p:cNvPr id="1028" name="Picture 4" descr="Driving cultural transformation - Microsoft hosts world's largest private  Hackathon - Microsoft Stories India">
              <a:extLst>
                <a:ext uri="{FF2B5EF4-FFF2-40B4-BE49-F238E27FC236}">
                  <a16:creationId xmlns:a16="http://schemas.microsoft.com/office/drawing/2014/main" id="{B0B1A020-DE24-A7E3-8550-1FEEDFF6643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34232" y="1850055"/>
              <a:ext cx="2466177" cy="16184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2F2A933A-2999-9F28-0854-1D61B7B0EF07}"/>
              </a:ext>
            </a:extLst>
          </p:cNvPr>
          <p:cNvGrpSpPr/>
          <p:nvPr/>
        </p:nvGrpSpPr>
        <p:grpSpPr>
          <a:xfrm>
            <a:off x="5029200" y="1095066"/>
            <a:ext cx="3241040" cy="2582362"/>
            <a:chOff x="5029200" y="1095066"/>
            <a:chExt cx="3241040" cy="2582362"/>
          </a:xfrm>
        </p:grpSpPr>
        <p:sp>
          <p:nvSpPr>
            <p:cNvPr id="38" name="Rectangle 37">
              <a:extLst>
                <a:ext uri="{FF2B5EF4-FFF2-40B4-BE49-F238E27FC236}">
                  <a16:creationId xmlns:a16="http://schemas.microsoft.com/office/drawing/2014/main" id="{7798F40F-5DE0-4160-7A8E-2244AB17DC28}"/>
                </a:ext>
              </a:extLst>
            </p:cNvPr>
            <p:cNvSpPr/>
            <p:nvPr/>
          </p:nvSpPr>
          <p:spPr>
            <a:xfrm>
              <a:off x="5029200" y="1095066"/>
              <a:ext cx="3241040" cy="258236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2B192BB4-BCE5-EEF0-325B-A4DACB8DDEE3}"/>
                </a:ext>
              </a:extLst>
            </p:cNvPr>
            <p:cNvSpPr txBox="1"/>
            <p:nvPr/>
          </p:nvSpPr>
          <p:spPr>
            <a:xfrm>
              <a:off x="5151120" y="1188720"/>
              <a:ext cx="3021732" cy="384721"/>
            </a:xfrm>
            <a:prstGeom prst="rect">
              <a:avLst/>
            </a:prstGeom>
            <a:noFill/>
          </p:spPr>
          <p:txBody>
            <a:bodyPr wrap="square" rtlCol="0">
              <a:spAutoFit/>
            </a:bodyPr>
            <a:lstStyle/>
            <a:p>
              <a:pPr algn="ctr"/>
              <a:r>
                <a:rPr lang="en-IN" sz="1900" b="1" dirty="0"/>
                <a:t>Mentoring and Learning</a:t>
              </a:r>
            </a:p>
          </p:txBody>
        </p:sp>
        <p:pic>
          <p:nvPicPr>
            <p:cNvPr id="50" name="Picture 49">
              <a:extLst>
                <a:ext uri="{FF2B5EF4-FFF2-40B4-BE49-F238E27FC236}">
                  <a16:creationId xmlns:a16="http://schemas.microsoft.com/office/drawing/2014/main" id="{F411FE5B-84EE-A195-55B6-B12D882C4F4E}"/>
                </a:ext>
              </a:extLst>
            </p:cNvPr>
            <p:cNvPicPr>
              <a:picLocks noChangeAspect="1"/>
            </p:cNvPicPr>
            <p:nvPr/>
          </p:nvPicPr>
          <p:blipFill>
            <a:blip r:embed="rId31"/>
            <a:stretch>
              <a:fillRect/>
            </a:stretch>
          </p:blipFill>
          <p:spPr>
            <a:xfrm>
              <a:off x="5318571" y="1828964"/>
              <a:ext cx="2662299" cy="1660610"/>
            </a:xfrm>
            <a:prstGeom prst="rect">
              <a:avLst/>
            </a:prstGeom>
          </p:spPr>
        </p:pic>
      </p:grpSp>
      <p:grpSp>
        <p:nvGrpSpPr>
          <p:cNvPr id="45" name="Group 44">
            <a:extLst>
              <a:ext uri="{FF2B5EF4-FFF2-40B4-BE49-F238E27FC236}">
                <a16:creationId xmlns:a16="http://schemas.microsoft.com/office/drawing/2014/main" id="{DEB0E4AC-0FF7-4360-B1A1-09A71B0894E5}"/>
              </a:ext>
            </a:extLst>
          </p:cNvPr>
          <p:cNvGrpSpPr/>
          <p:nvPr/>
        </p:nvGrpSpPr>
        <p:grpSpPr>
          <a:xfrm>
            <a:off x="8655572" y="1108340"/>
            <a:ext cx="3241040" cy="2555085"/>
            <a:chOff x="8655572" y="1108340"/>
            <a:chExt cx="3241040" cy="2555085"/>
          </a:xfrm>
        </p:grpSpPr>
        <p:sp>
          <p:nvSpPr>
            <p:cNvPr id="39" name="Rectangle 38">
              <a:extLst>
                <a:ext uri="{FF2B5EF4-FFF2-40B4-BE49-F238E27FC236}">
                  <a16:creationId xmlns:a16="http://schemas.microsoft.com/office/drawing/2014/main" id="{AE688186-9C55-8A68-B205-4EB707128A09}"/>
                </a:ext>
              </a:extLst>
            </p:cNvPr>
            <p:cNvSpPr/>
            <p:nvPr/>
          </p:nvSpPr>
          <p:spPr>
            <a:xfrm>
              <a:off x="8655572" y="1108340"/>
              <a:ext cx="3241040" cy="25550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07718E8-91A0-2AC6-33AC-D5991EAF70A3}"/>
                </a:ext>
              </a:extLst>
            </p:cNvPr>
            <p:cNvSpPr txBox="1"/>
            <p:nvPr/>
          </p:nvSpPr>
          <p:spPr>
            <a:xfrm>
              <a:off x="8788400" y="1188720"/>
              <a:ext cx="2976880" cy="384721"/>
            </a:xfrm>
            <a:prstGeom prst="rect">
              <a:avLst/>
            </a:prstGeom>
            <a:noFill/>
          </p:spPr>
          <p:txBody>
            <a:bodyPr wrap="square" rtlCol="0">
              <a:spAutoFit/>
            </a:bodyPr>
            <a:lstStyle/>
            <a:p>
              <a:pPr algn="ctr"/>
              <a:r>
                <a:rPr lang="en-IN" b="1" dirty="0"/>
                <a:t>Open </a:t>
              </a:r>
              <a:r>
                <a:rPr lang="en-IN" sz="1900" b="1" dirty="0"/>
                <a:t>Source</a:t>
              </a:r>
              <a:r>
                <a:rPr lang="en-IN" b="1" dirty="0"/>
                <a:t> Contributions</a:t>
              </a:r>
            </a:p>
          </p:txBody>
        </p:sp>
        <p:pic>
          <p:nvPicPr>
            <p:cNvPr id="51" name="Picture 50">
              <a:extLst>
                <a:ext uri="{FF2B5EF4-FFF2-40B4-BE49-F238E27FC236}">
                  <a16:creationId xmlns:a16="http://schemas.microsoft.com/office/drawing/2014/main" id="{1DE3D88E-A75D-6648-C1A5-15F761ED96F1}"/>
                </a:ext>
              </a:extLst>
            </p:cNvPr>
            <p:cNvPicPr>
              <a:picLocks noChangeAspect="1"/>
            </p:cNvPicPr>
            <p:nvPr/>
          </p:nvPicPr>
          <p:blipFill rotWithShape="1">
            <a:blip r:embed="rId32"/>
            <a:srcRect l="13985" t="-1027" r="14683" b="1027"/>
            <a:stretch/>
          </p:blipFill>
          <p:spPr>
            <a:xfrm>
              <a:off x="8985596" y="1816337"/>
              <a:ext cx="2580993" cy="1673237"/>
            </a:xfrm>
            <a:prstGeom prst="rect">
              <a:avLst/>
            </a:prstGeom>
          </p:spPr>
        </p:pic>
      </p:grpSp>
      <p:grpSp>
        <p:nvGrpSpPr>
          <p:cNvPr id="48" name="Group 47">
            <a:extLst>
              <a:ext uri="{FF2B5EF4-FFF2-40B4-BE49-F238E27FC236}">
                <a16:creationId xmlns:a16="http://schemas.microsoft.com/office/drawing/2014/main" id="{4ABE6359-30B5-0C26-6972-C6DD18CD02E7}"/>
              </a:ext>
            </a:extLst>
          </p:cNvPr>
          <p:cNvGrpSpPr/>
          <p:nvPr/>
        </p:nvGrpSpPr>
        <p:grpSpPr>
          <a:xfrm>
            <a:off x="2894281" y="3981924"/>
            <a:ext cx="3241040" cy="2469676"/>
            <a:chOff x="2894281" y="3981924"/>
            <a:chExt cx="3241040" cy="2469676"/>
          </a:xfrm>
        </p:grpSpPr>
        <p:sp>
          <p:nvSpPr>
            <p:cNvPr id="40" name="Rectangle 39">
              <a:extLst>
                <a:ext uri="{FF2B5EF4-FFF2-40B4-BE49-F238E27FC236}">
                  <a16:creationId xmlns:a16="http://schemas.microsoft.com/office/drawing/2014/main" id="{2AA9A7E1-9C3B-065F-08B7-6C85FE6E4319}"/>
                </a:ext>
              </a:extLst>
            </p:cNvPr>
            <p:cNvSpPr/>
            <p:nvPr/>
          </p:nvSpPr>
          <p:spPr>
            <a:xfrm>
              <a:off x="2894281" y="3981924"/>
              <a:ext cx="3241040" cy="246967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F3E863AA-B6AB-0676-9843-B692A90E39C6}"/>
                </a:ext>
              </a:extLst>
            </p:cNvPr>
            <p:cNvSpPr txBox="1"/>
            <p:nvPr/>
          </p:nvSpPr>
          <p:spPr>
            <a:xfrm>
              <a:off x="2946369" y="4043491"/>
              <a:ext cx="2966720" cy="384721"/>
            </a:xfrm>
            <a:prstGeom prst="rect">
              <a:avLst/>
            </a:prstGeom>
            <a:noFill/>
          </p:spPr>
          <p:txBody>
            <a:bodyPr wrap="square" rtlCol="0">
              <a:spAutoFit/>
            </a:bodyPr>
            <a:lstStyle/>
            <a:p>
              <a:pPr algn="ctr"/>
              <a:r>
                <a:rPr lang="en-IN" sz="1900" b="1" dirty="0"/>
                <a:t>Interviewing</a:t>
              </a:r>
            </a:p>
          </p:txBody>
        </p:sp>
        <p:pic>
          <p:nvPicPr>
            <p:cNvPr id="52" name="Picture 51">
              <a:extLst>
                <a:ext uri="{FF2B5EF4-FFF2-40B4-BE49-F238E27FC236}">
                  <a16:creationId xmlns:a16="http://schemas.microsoft.com/office/drawing/2014/main" id="{06360CA2-E464-0754-5763-FF0D51D7AE6A}"/>
                </a:ext>
              </a:extLst>
            </p:cNvPr>
            <p:cNvPicPr>
              <a:picLocks noChangeAspect="1"/>
            </p:cNvPicPr>
            <p:nvPr/>
          </p:nvPicPr>
          <p:blipFill>
            <a:blip r:embed="rId33"/>
            <a:stretch>
              <a:fillRect/>
            </a:stretch>
          </p:blipFill>
          <p:spPr>
            <a:xfrm>
              <a:off x="3116513" y="4501752"/>
              <a:ext cx="2796576" cy="1747860"/>
            </a:xfrm>
            <a:prstGeom prst="rect">
              <a:avLst/>
            </a:prstGeom>
          </p:spPr>
        </p:pic>
      </p:grpSp>
      <p:grpSp>
        <p:nvGrpSpPr>
          <p:cNvPr id="49" name="Group 48">
            <a:extLst>
              <a:ext uri="{FF2B5EF4-FFF2-40B4-BE49-F238E27FC236}">
                <a16:creationId xmlns:a16="http://schemas.microsoft.com/office/drawing/2014/main" id="{F3D7E08C-0493-FCFB-7ACE-CFB7C9817824}"/>
              </a:ext>
            </a:extLst>
          </p:cNvPr>
          <p:cNvGrpSpPr/>
          <p:nvPr/>
        </p:nvGrpSpPr>
        <p:grpSpPr>
          <a:xfrm>
            <a:off x="7015480" y="3940626"/>
            <a:ext cx="3241040" cy="2510973"/>
            <a:chOff x="7015480" y="3940626"/>
            <a:chExt cx="3241040" cy="2510973"/>
          </a:xfrm>
        </p:grpSpPr>
        <p:sp>
          <p:nvSpPr>
            <p:cNvPr id="41" name="Rectangle 40">
              <a:extLst>
                <a:ext uri="{FF2B5EF4-FFF2-40B4-BE49-F238E27FC236}">
                  <a16:creationId xmlns:a16="http://schemas.microsoft.com/office/drawing/2014/main" id="{4773ABE3-9FE2-DAA4-DD01-21A09E74A44F}"/>
                </a:ext>
              </a:extLst>
            </p:cNvPr>
            <p:cNvSpPr/>
            <p:nvPr/>
          </p:nvSpPr>
          <p:spPr>
            <a:xfrm>
              <a:off x="7015480" y="3940626"/>
              <a:ext cx="3241040" cy="25109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3C04C6A3-CBDF-F6AB-C9A7-FEDEAA1C5EF0}"/>
                </a:ext>
              </a:extLst>
            </p:cNvPr>
            <p:cNvSpPr txBox="1"/>
            <p:nvPr/>
          </p:nvSpPr>
          <p:spPr>
            <a:xfrm>
              <a:off x="7152640" y="4011801"/>
              <a:ext cx="2966720" cy="384721"/>
            </a:xfrm>
            <a:prstGeom prst="rect">
              <a:avLst/>
            </a:prstGeom>
            <a:noFill/>
          </p:spPr>
          <p:txBody>
            <a:bodyPr wrap="square" rtlCol="0">
              <a:spAutoFit/>
            </a:bodyPr>
            <a:lstStyle/>
            <a:p>
              <a:pPr algn="ctr"/>
              <a:r>
                <a:rPr lang="en-IN" sz="1900" b="1" dirty="0"/>
                <a:t>Client</a:t>
              </a:r>
              <a:r>
                <a:rPr lang="en-IN" b="1" dirty="0"/>
                <a:t> Collaboration</a:t>
              </a:r>
            </a:p>
          </p:txBody>
        </p:sp>
        <p:pic>
          <p:nvPicPr>
            <p:cNvPr id="53" name="Picture 52">
              <a:extLst>
                <a:ext uri="{FF2B5EF4-FFF2-40B4-BE49-F238E27FC236}">
                  <a16:creationId xmlns:a16="http://schemas.microsoft.com/office/drawing/2014/main" id="{26136388-69A4-A9B1-2CAA-2C4DD7DC7272}"/>
                </a:ext>
              </a:extLst>
            </p:cNvPr>
            <p:cNvPicPr>
              <a:picLocks noChangeAspect="1"/>
            </p:cNvPicPr>
            <p:nvPr/>
          </p:nvPicPr>
          <p:blipFill rotWithShape="1">
            <a:blip r:embed="rId34"/>
            <a:srcRect l="21686" t="13372" r="21357" b="6882"/>
            <a:stretch/>
          </p:blipFill>
          <p:spPr>
            <a:xfrm>
              <a:off x="7408358" y="4449742"/>
              <a:ext cx="2455285" cy="1863572"/>
            </a:xfrm>
            <a:prstGeom prst="rect">
              <a:avLst/>
            </a:prstGeom>
          </p:spPr>
        </p:pic>
      </p:grpSp>
    </p:spTree>
    <p:extLst>
      <p:ext uri="{BB962C8B-B14F-4D97-AF65-F5344CB8AC3E}">
        <p14:creationId xmlns:p14="http://schemas.microsoft.com/office/powerpoint/2010/main" val="344741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strVal val="#ppt_w*0.70"/>
                                          </p:val>
                                        </p:tav>
                                        <p:tav tm="100000">
                                          <p:val>
                                            <p:strVal val="#ppt_w"/>
                                          </p:val>
                                        </p:tav>
                                      </p:tavLst>
                                    </p:anim>
                                    <p:anim calcmode="lin" valueType="num">
                                      <p:cBhvr>
                                        <p:cTn id="14" dur="500" fill="hold"/>
                                        <p:tgtEl>
                                          <p:spTgt spid="32"/>
                                        </p:tgtEl>
                                        <p:attrNameLst>
                                          <p:attrName>ppt_h</p:attrName>
                                        </p:attrNameLst>
                                      </p:cBhvr>
                                      <p:tavLst>
                                        <p:tav tm="0">
                                          <p:val>
                                            <p:strVal val="#ppt_h"/>
                                          </p:val>
                                        </p:tav>
                                        <p:tav tm="100000">
                                          <p:val>
                                            <p:strVal val="#ppt_h"/>
                                          </p:val>
                                        </p:tav>
                                      </p:tavLst>
                                    </p:anim>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500" fill="hold"/>
                                        <p:tgtEl>
                                          <p:spTgt spid="37"/>
                                        </p:tgtEl>
                                        <p:attrNameLst>
                                          <p:attrName>ppt_w</p:attrName>
                                        </p:attrNameLst>
                                      </p:cBhvr>
                                      <p:tavLst>
                                        <p:tav tm="0">
                                          <p:val>
                                            <p:strVal val="#ppt_w*0.70"/>
                                          </p:val>
                                        </p:tav>
                                        <p:tav tm="100000">
                                          <p:val>
                                            <p:strVal val="#ppt_w"/>
                                          </p:val>
                                        </p:tav>
                                      </p:tavLst>
                                    </p:anim>
                                    <p:anim calcmode="lin" valueType="num">
                                      <p:cBhvr>
                                        <p:cTn id="21" dur="500" fill="hold"/>
                                        <p:tgtEl>
                                          <p:spTgt spid="37"/>
                                        </p:tgtEl>
                                        <p:attrNameLst>
                                          <p:attrName>ppt_h</p:attrName>
                                        </p:attrNameLst>
                                      </p:cBhvr>
                                      <p:tavLst>
                                        <p:tav tm="0">
                                          <p:val>
                                            <p:strVal val="#ppt_h"/>
                                          </p:val>
                                        </p:tav>
                                        <p:tav tm="100000">
                                          <p:val>
                                            <p:strVal val="#ppt_h"/>
                                          </p:val>
                                        </p:tav>
                                      </p:tavLst>
                                    </p:anim>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strVal val="#ppt_w*0.70"/>
                                          </p:val>
                                        </p:tav>
                                        <p:tav tm="100000">
                                          <p:val>
                                            <p:strVal val="#ppt_w"/>
                                          </p:val>
                                        </p:tav>
                                      </p:tavLst>
                                    </p:anim>
                                    <p:anim calcmode="lin" valueType="num">
                                      <p:cBhvr>
                                        <p:cTn id="28" dur="500" fill="hold"/>
                                        <p:tgtEl>
                                          <p:spTgt spid="45"/>
                                        </p:tgtEl>
                                        <p:attrNameLst>
                                          <p:attrName>ppt_h</p:attrName>
                                        </p:attrNameLst>
                                      </p:cBhvr>
                                      <p:tavLst>
                                        <p:tav tm="0">
                                          <p:val>
                                            <p:strVal val="#ppt_h"/>
                                          </p:val>
                                        </p:tav>
                                        <p:tav tm="100000">
                                          <p:val>
                                            <p:strVal val="#ppt_h"/>
                                          </p:val>
                                        </p:tav>
                                      </p:tavLst>
                                    </p:anim>
                                    <p:animEffect transition="in" filter="fade">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strVal val="#ppt_w*0.70"/>
                                          </p:val>
                                        </p:tav>
                                        <p:tav tm="100000">
                                          <p:val>
                                            <p:strVal val="#ppt_w"/>
                                          </p:val>
                                        </p:tav>
                                      </p:tavLst>
                                    </p:anim>
                                    <p:anim calcmode="lin" valueType="num">
                                      <p:cBhvr>
                                        <p:cTn id="35" dur="500" fill="hold"/>
                                        <p:tgtEl>
                                          <p:spTgt spid="48"/>
                                        </p:tgtEl>
                                        <p:attrNameLst>
                                          <p:attrName>ppt_h</p:attrName>
                                        </p:attrNameLst>
                                      </p:cBhvr>
                                      <p:tavLst>
                                        <p:tav tm="0">
                                          <p:val>
                                            <p:strVal val="#ppt_h"/>
                                          </p:val>
                                        </p:tav>
                                        <p:tav tm="100000">
                                          <p:val>
                                            <p:strVal val="#ppt_h"/>
                                          </p:val>
                                        </p:tav>
                                      </p:tavLst>
                                    </p:anim>
                                    <p:animEffect transition="in" filter="fad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strVal val="#ppt_w*0.70"/>
                                          </p:val>
                                        </p:tav>
                                        <p:tav tm="100000">
                                          <p:val>
                                            <p:strVal val="#ppt_w"/>
                                          </p:val>
                                        </p:tav>
                                      </p:tavLst>
                                    </p:anim>
                                    <p:anim calcmode="lin" valueType="num">
                                      <p:cBhvr>
                                        <p:cTn id="42" dur="500" fill="hold"/>
                                        <p:tgtEl>
                                          <p:spTgt spid="49"/>
                                        </p:tgtEl>
                                        <p:attrNameLst>
                                          <p:attrName>ppt_h</p:attrName>
                                        </p:attrNameLst>
                                      </p:cBhvr>
                                      <p:tavLst>
                                        <p:tav tm="0">
                                          <p:val>
                                            <p:strVal val="#ppt_h"/>
                                          </p:val>
                                        </p:tav>
                                        <p:tav tm="100000">
                                          <p:val>
                                            <p:strVal val="#ppt_h"/>
                                          </p:val>
                                        </p:tav>
                                      </p:tavLst>
                                    </p:anim>
                                    <p:animEffect transition="in" filter="fade">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8AB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78EC4A-0B96-99A2-B2CE-DAF4C1E6FF49}"/>
              </a:ext>
            </a:extLst>
          </p:cNvPr>
          <p:cNvSpPr txBox="1"/>
          <p:nvPr/>
        </p:nvSpPr>
        <p:spPr>
          <a:xfrm>
            <a:off x="2792228" y="133440"/>
            <a:ext cx="7166344" cy="830997"/>
          </a:xfrm>
          <a:prstGeom prst="rect">
            <a:avLst/>
          </a:prstGeom>
          <a:noFill/>
        </p:spPr>
        <p:txBody>
          <a:bodyPr wrap="square" rtlCol="0">
            <a:spAutoFit/>
          </a:bodyPr>
          <a:lstStyle/>
          <a:p>
            <a:pPr algn="ctr"/>
            <a:r>
              <a:rPr lang="en-US" sz="4800" b="1" dirty="0">
                <a:solidFill>
                  <a:schemeClr val="bg1"/>
                </a:solidFill>
              </a:rPr>
              <a:t>6 : FUTURE SCOPE</a:t>
            </a:r>
            <a:endParaRPr lang="en-IN" sz="4800" b="1" dirty="0">
              <a:solidFill>
                <a:schemeClr val="bg1"/>
              </a:solidFill>
            </a:endParaRPr>
          </a:p>
        </p:txBody>
      </p:sp>
      <p:grpSp>
        <p:nvGrpSpPr>
          <p:cNvPr id="2" name="Group 1">
            <a:extLst>
              <a:ext uri="{FF2B5EF4-FFF2-40B4-BE49-F238E27FC236}">
                <a16:creationId xmlns:a16="http://schemas.microsoft.com/office/drawing/2014/main" id="{46DC6975-39FD-AE84-1E29-EFBC534214C5}"/>
              </a:ext>
            </a:extLst>
          </p:cNvPr>
          <p:cNvGrpSpPr/>
          <p:nvPr/>
        </p:nvGrpSpPr>
        <p:grpSpPr>
          <a:xfrm>
            <a:off x="-953366" y="152194"/>
            <a:ext cx="798044" cy="769664"/>
            <a:chOff x="301290" y="19504"/>
            <a:chExt cx="798044" cy="769664"/>
          </a:xfrm>
        </p:grpSpPr>
        <p:sp>
          <p:nvSpPr>
            <p:cNvPr id="3" name="Flowchart: Connector 2">
              <a:extLst>
                <a:ext uri="{FF2B5EF4-FFF2-40B4-BE49-F238E27FC236}">
                  <a16:creationId xmlns:a16="http://schemas.microsoft.com/office/drawing/2014/main" id="{B963695D-CBC3-ED88-7729-883079EAE21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4" name="Graphic 3" descr="Person with idea">
              <a:extLst>
                <a:ext uri="{FF2B5EF4-FFF2-40B4-BE49-F238E27FC236}">
                  <a16:creationId xmlns:a16="http://schemas.microsoft.com/office/drawing/2014/main" id="{BFC31415-C01D-341A-7466-2F9A681518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010" y="85198"/>
              <a:ext cx="662102" cy="662102"/>
            </a:xfrm>
            <a:prstGeom prst="rect">
              <a:avLst/>
            </a:prstGeom>
          </p:spPr>
        </p:pic>
      </p:grpSp>
      <p:grpSp>
        <p:nvGrpSpPr>
          <p:cNvPr id="9" name="Group 8">
            <a:extLst>
              <a:ext uri="{FF2B5EF4-FFF2-40B4-BE49-F238E27FC236}">
                <a16:creationId xmlns:a16="http://schemas.microsoft.com/office/drawing/2014/main" id="{08C8B5D2-814E-B242-30AA-0AB8B780A31C}"/>
              </a:ext>
            </a:extLst>
          </p:cNvPr>
          <p:cNvGrpSpPr/>
          <p:nvPr/>
        </p:nvGrpSpPr>
        <p:grpSpPr>
          <a:xfrm>
            <a:off x="-942386" y="1108341"/>
            <a:ext cx="798044" cy="769664"/>
            <a:chOff x="301290" y="924642"/>
            <a:chExt cx="798044" cy="769664"/>
          </a:xfrm>
        </p:grpSpPr>
        <p:sp>
          <p:nvSpPr>
            <p:cNvPr id="10" name="Flowchart: Connector 9">
              <a:extLst>
                <a:ext uri="{FF2B5EF4-FFF2-40B4-BE49-F238E27FC236}">
                  <a16:creationId xmlns:a16="http://schemas.microsoft.com/office/drawing/2014/main" id="{BAA1DF0B-438C-3026-9716-934AF04363A8}"/>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2C0F5BE-69E9-06C6-C3A2-155349C3B2E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12" name="Group 11">
            <a:extLst>
              <a:ext uri="{FF2B5EF4-FFF2-40B4-BE49-F238E27FC236}">
                <a16:creationId xmlns:a16="http://schemas.microsoft.com/office/drawing/2014/main" id="{2B12CE4C-143C-C33F-B87D-880612E30F9A}"/>
              </a:ext>
            </a:extLst>
          </p:cNvPr>
          <p:cNvGrpSpPr/>
          <p:nvPr/>
        </p:nvGrpSpPr>
        <p:grpSpPr>
          <a:xfrm>
            <a:off x="-922544" y="2082976"/>
            <a:ext cx="720000" cy="720000"/>
            <a:chOff x="301291" y="1887193"/>
            <a:chExt cx="720000" cy="720000"/>
          </a:xfrm>
        </p:grpSpPr>
        <p:sp>
          <p:nvSpPr>
            <p:cNvPr id="13" name="Flowchart: Connector 12">
              <a:extLst>
                <a:ext uri="{FF2B5EF4-FFF2-40B4-BE49-F238E27FC236}">
                  <a16:creationId xmlns:a16="http://schemas.microsoft.com/office/drawing/2014/main" id="{380B5B3D-D62D-A4BB-4366-2BAD4A9232D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A37BCAA5-1332-5C7F-54D2-AFCD0D5B1F70}"/>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15" name="Group 14">
            <a:extLst>
              <a:ext uri="{FF2B5EF4-FFF2-40B4-BE49-F238E27FC236}">
                <a16:creationId xmlns:a16="http://schemas.microsoft.com/office/drawing/2014/main" id="{AFF3B8CF-DAA5-B2F3-B669-E44D6BE84897}"/>
              </a:ext>
            </a:extLst>
          </p:cNvPr>
          <p:cNvGrpSpPr/>
          <p:nvPr/>
        </p:nvGrpSpPr>
        <p:grpSpPr>
          <a:xfrm>
            <a:off x="-961568" y="5936143"/>
            <a:ext cx="798044" cy="769664"/>
            <a:chOff x="301290" y="5684897"/>
            <a:chExt cx="798044" cy="769664"/>
          </a:xfrm>
        </p:grpSpPr>
        <p:sp>
          <p:nvSpPr>
            <p:cNvPr id="16" name="Flowchart: Connector 15">
              <a:extLst>
                <a:ext uri="{FF2B5EF4-FFF2-40B4-BE49-F238E27FC236}">
                  <a16:creationId xmlns:a16="http://schemas.microsoft.com/office/drawing/2014/main" id="{33BE7677-8FBA-EFA9-BC2B-11BB611B18E1}"/>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CD9DE35F-6C1F-90C7-8189-6FF2CB3F3E73}"/>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8" name="Group 17">
            <a:extLst>
              <a:ext uri="{FF2B5EF4-FFF2-40B4-BE49-F238E27FC236}">
                <a16:creationId xmlns:a16="http://schemas.microsoft.com/office/drawing/2014/main" id="{C3C1BBD9-2BE2-8F07-5FB0-311AC26AFF01}"/>
              </a:ext>
            </a:extLst>
          </p:cNvPr>
          <p:cNvGrpSpPr/>
          <p:nvPr/>
        </p:nvGrpSpPr>
        <p:grpSpPr>
          <a:xfrm rot="5400000">
            <a:off x="-9135115" y="2071571"/>
            <a:ext cx="19558000" cy="1287777"/>
            <a:chOff x="-4571136" y="3374418"/>
            <a:chExt cx="19558000" cy="1287777"/>
          </a:xfrm>
        </p:grpSpPr>
        <p:sp>
          <p:nvSpPr>
            <p:cNvPr id="19" name="Rectangle 18">
              <a:extLst>
                <a:ext uri="{FF2B5EF4-FFF2-40B4-BE49-F238E27FC236}">
                  <a16:creationId xmlns:a16="http://schemas.microsoft.com/office/drawing/2014/main" id="{00E6D0C8-6D2B-8AF1-83AC-C54C53BFA6CA}"/>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0" name="Isosceles Triangle 63">
              <a:extLst>
                <a:ext uri="{FF2B5EF4-FFF2-40B4-BE49-F238E27FC236}">
                  <a16:creationId xmlns:a16="http://schemas.microsoft.com/office/drawing/2014/main" id="{63C7DED8-D933-B3E4-C11F-9C7B01441567}"/>
                </a:ext>
              </a:extLst>
            </p:cNvPr>
            <p:cNvSpPr/>
            <p:nvPr/>
          </p:nvSpPr>
          <p:spPr bwMode="white">
            <a:xfrm flipV="1">
              <a:off x="6978888" y="3374418"/>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21" name="Graphic 20" descr="Person with idea">
            <a:hlinkClick r:id="rId7" action="ppaction://hlinksldjump"/>
            <a:extLst>
              <a:ext uri="{FF2B5EF4-FFF2-40B4-BE49-F238E27FC236}">
                <a16:creationId xmlns:a16="http://schemas.microsoft.com/office/drawing/2014/main" id="{19D82500-79B4-B3D6-AA70-67E2E11965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8354" y="230588"/>
            <a:ext cx="662102" cy="662102"/>
          </a:xfrm>
          <a:prstGeom prst="rect">
            <a:avLst/>
          </a:prstGeom>
        </p:spPr>
      </p:pic>
      <p:pic>
        <p:nvPicPr>
          <p:cNvPr id="23" name="Picture 22">
            <a:hlinkClick r:id="rId10" action="ppaction://hlinksldjump"/>
            <a:extLst>
              <a:ext uri="{FF2B5EF4-FFF2-40B4-BE49-F238E27FC236}">
                <a16:creationId xmlns:a16="http://schemas.microsoft.com/office/drawing/2014/main" id="{A7AF8386-A7E6-3BF5-8931-CCC799AA14E2}"/>
              </a:ext>
            </a:extLst>
          </p:cNvPr>
          <p:cNvPicPr>
            <a:picLocks noChangeAspect="1"/>
          </p:cNvPicPr>
          <p:nvPr/>
        </p:nvPicPr>
        <p:blipFill>
          <a:blip r:embed="rId11">
            <a:duotone>
              <a:prstClr val="black"/>
              <a:schemeClr val="tx1">
                <a:lumMod val="65000"/>
                <a:lumOff val="35000"/>
                <a:tint val="45000"/>
                <a:satMod val="400000"/>
              </a:schemeClr>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329954" y="1301954"/>
            <a:ext cx="461320" cy="461320"/>
          </a:xfrm>
          <a:prstGeom prst="rect">
            <a:avLst/>
          </a:prstGeom>
        </p:spPr>
      </p:pic>
      <p:pic>
        <p:nvPicPr>
          <p:cNvPr id="24" name="Picture 23">
            <a:hlinkClick r:id="rId13" action="ppaction://hlinksldjump"/>
            <a:extLst>
              <a:ext uri="{FF2B5EF4-FFF2-40B4-BE49-F238E27FC236}">
                <a16:creationId xmlns:a16="http://schemas.microsoft.com/office/drawing/2014/main" id="{309DCCD5-745E-67CF-69F1-42747E966CC2}"/>
              </a:ext>
            </a:extLst>
          </p:cNvPr>
          <p:cNvPicPr>
            <a:picLocks noChangeAspect="1"/>
          </p:cNvPicPr>
          <p:nvPr/>
        </p:nvPicPr>
        <p:blipFill>
          <a:blip r:embed="rId14">
            <a:duotone>
              <a:prstClr val="black"/>
              <a:schemeClr val="tx1">
                <a:lumMod val="65000"/>
                <a:lumOff val="35000"/>
                <a:tint val="45000"/>
                <a:satMod val="400000"/>
              </a:schemeClr>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25" name="Picture 24">
            <a:hlinkClick r:id="rId16" action="ppaction://hlinksldjump"/>
            <a:extLst>
              <a:ext uri="{FF2B5EF4-FFF2-40B4-BE49-F238E27FC236}">
                <a16:creationId xmlns:a16="http://schemas.microsoft.com/office/drawing/2014/main" id="{6607CCFD-8E5E-5257-02D6-F083CF11662D}"/>
              </a:ext>
            </a:extLst>
          </p:cNvPr>
          <p:cNvPicPr>
            <a:picLocks noChangeAspect="1"/>
          </p:cNvPicPr>
          <p:nvPr/>
        </p:nvPicPr>
        <p:blipFill>
          <a:blip r:embed="rId17">
            <a:duotone>
              <a:prstClr val="black"/>
              <a:prstClr val="white">
                <a:tint val="45000"/>
                <a:satMod val="400000"/>
              </a:prstClr>
            </a:duotone>
            <a:extLst>
              <a:ext uri="{BEBA8EAE-BF5A-486C-A8C5-ECC9F3942E4B}">
                <a14:imgProps xmlns:a14="http://schemas.microsoft.com/office/drawing/2010/main">
                  <a14:imgLayer r:embed="rId18">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26" name="Picture 25">
            <a:hlinkClick r:id="rId19" action="ppaction://hlinksldjump"/>
            <a:extLst>
              <a:ext uri="{FF2B5EF4-FFF2-40B4-BE49-F238E27FC236}">
                <a16:creationId xmlns:a16="http://schemas.microsoft.com/office/drawing/2014/main" id="{B79EF2C0-DE2A-0C8B-6C8D-FC3551C799E9}"/>
              </a:ext>
            </a:extLst>
          </p:cNvPr>
          <p:cNvPicPr>
            <a:picLocks noChangeAspect="1"/>
          </p:cNvPicPr>
          <p:nvPr/>
        </p:nvPicPr>
        <p:blipFill>
          <a:blip r:embed="rId20">
            <a:duotone>
              <a:prstClr val="black"/>
              <a:schemeClr val="tx1">
                <a:lumMod val="65000"/>
                <a:lumOff val="35000"/>
                <a:tint val="45000"/>
                <a:satMod val="400000"/>
              </a:schemeClr>
            </a:duotone>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grpSp>
        <p:nvGrpSpPr>
          <p:cNvPr id="27" name="Group 26">
            <a:extLst>
              <a:ext uri="{FF2B5EF4-FFF2-40B4-BE49-F238E27FC236}">
                <a16:creationId xmlns:a16="http://schemas.microsoft.com/office/drawing/2014/main" id="{F760DD94-1358-0DCF-1599-49A7A4F4FDA0}"/>
              </a:ext>
            </a:extLst>
          </p:cNvPr>
          <p:cNvGrpSpPr/>
          <p:nvPr/>
        </p:nvGrpSpPr>
        <p:grpSpPr>
          <a:xfrm>
            <a:off x="-931500" y="3108484"/>
            <a:ext cx="720000" cy="720000"/>
            <a:chOff x="301291" y="2837531"/>
            <a:chExt cx="720000" cy="720000"/>
          </a:xfrm>
          <a:solidFill>
            <a:schemeClr val="bg1"/>
          </a:solidFill>
        </p:grpSpPr>
        <p:sp>
          <p:nvSpPr>
            <p:cNvPr id="28" name="Flowchart: Connector 27">
              <a:extLst>
                <a:ext uri="{FF2B5EF4-FFF2-40B4-BE49-F238E27FC236}">
                  <a16:creationId xmlns:a16="http://schemas.microsoft.com/office/drawing/2014/main" id="{68DB51E7-8F3E-CD28-7F06-E591D2F8CB46}"/>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Picture 28">
              <a:extLst>
                <a:ext uri="{FF2B5EF4-FFF2-40B4-BE49-F238E27FC236}">
                  <a16:creationId xmlns:a16="http://schemas.microsoft.com/office/drawing/2014/main" id="{36D7BD29-9C81-4FCC-906A-669EB0968A8B}"/>
                </a:ext>
              </a:extLst>
            </p:cNvPr>
            <p:cNvPicPr>
              <a:picLocks noChangeAspect="1"/>
            </p:cNvPicPr>
            <p:nvPr/>
          </p:nvPicPr>
          <p:blipFill>
            <a:blip r:embed="rId2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30" name="Group 29">
            <a:extLst>
              <a:ext uri="{FF2B5EF4-FFF2-40B4-BE49-F238E27FC236}">
                <a16:creationId xmlns:a16="http://schemas.microsoft.com/office/drawing/2014/main" id="{E0E04B38-2BFF-2CF0-B2BE-EFD8756DF796}"/>
              </a:ext>
            </a:extLst>
          </p:cNvPr>
          <p:cNvGrpSpPr/>
          <p:nvPr/>
        </p:nvGrpSpPr>
        <p:grpSpPr>
          <a:xfrm>
            <a:off x="-915938" y="4055025"/>
            <a:ext cx="720000" cy="720000"/>
            <a:chOff x="301291" y="3766994"/>
            <a:chExt cx="720000" cy="720000"/>
          </a:xfrm>
        </p:grpSpPr>
        <p:sp>
          <p:nvSpPr>
            <p:cNvPr id="31" name="Flowchart: Connector 30">
              <a:extLst>
                <a:ext uri="{FF2B5EF4-FFF2-40B4-BE49-F238E27FC236}">
                  <a16:creationId xmlns:a16="http://schemas.microsoft.com/office/drawing/2014/main" id="{B47D704A-D264-168D-8F48-159C78A884AB}"/>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2" name="Picture 31">
              <a:extLst>
                <a:ext uri="{FF2B5EF4-FFF2-40B4-BE49-F238E27FC236}">
                  <a16:creationId xmlns:a16="http://schemas.microsoft.com/office/drawing/2014/main" id="{190759B0-DB8D-774B-C65C-39B14A940DC9}"/>
                </a:ext>
              </a:extLst>
            </p:cNvPr>
            <p:cNvPicPr>
              <a:picLocks noChangeAspect="1"/>
            </p:cNvPicPr>
            <p:nvPr/>
          </p:nvPicPr>
          <p:blipFill>
            <a:blip r:embed="rId2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pic>
        <p:nvPicPr>
          <p:cNvPr id="33" name="Picture 32">
            <a:hlinkClick r:id="rId16" action="ppaction://hlinksldjump"/>
            <a:extLst>
              <a:ext uri="{FF2B5EF4-FFF2-40B4-BE49-F238E27FC236}">
                <a16:creationId xmlns:a16="http://schemas.microsoft.com/office/drawing/2014/main" id="{754686F8-4859-ABCD-FF79-5B96436CF580}"/>
              </a:ext>
            </a:extLst>
          </p:cNvPr>
          <p:cNvPicPr>
            <a:picLocks noChangeAspect="1"/>
          </p:cNvPicPr>
          <p:nvPr/>
        </p:nvPicPr>
        <p:blipFill>
          <a:blip r:embed="rId22">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39693" y="3183853"/>
            <a:ext cx="531558" cy="479574"/>
          </a:xfrm>
          <a:prstGeom prst="rect">
            <a:avLst/>
          </a:prstGeom>
        </p:spPr>
      </p:pic>
      <p:grpSp>
        <p:nvGrpSpPr>
          <p:cNvPr id="6" name="Group 5">
            <a:extLst>
              <a:ext uri="{FF2B5EF4-FFF2-40B4-BE49-F238E27FC236}">
                <a16:creationId xmlns:a16="http://schemas.microsoft.com/office/drawing/2014/main" id="{235C8C2A-5D79-9014-4973-5BA16CEEA78C}"/>
              </a:ext>
            </a:extLst>
          </p:cNvPr>
          <p:cNvGrpSpPr/>
          <p:nvPr/>
        </p:nvGrpSpPr>
        <p:grpSpPr>
          <a:xfrm>
            <a:off x="888752" y="4807910"/>
            <a:ext cx="798044" cy="769664"/>
            <a:chOff x="301291" y="4696457"/>
            <a:chExt cx="798044" cy="769664"/>
          </a:xfrm>
        </p:grpSpPr>
        <p:sp>
          <p:nvSpPr>
            <p:cNvPr id="7" name="Flowchart: Connector 6">
              <a:extLst>
                <a:ext uri="{FF2B5EF4-FFF2-40B4-BE49-F238E27FC236}">
                  <a16:creationId xmlns:a16="http://schemas.microsoft.com/office/drawing/2014/main" id="{52F2E753-F905-574B-083B-59D89E9CD948}"/>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Slide 6</a:t>
              </a:r>
            </a:p>
          </p:txBody>
        </p:sp>
        <p:pic>
          <p:nvPicPr>
            <p:cNvPr id="8" name="Graphic 7" descr="Bullseye">
              <a:extLst>
                <a:ext uri="{FF2B5EF4-FFF2-40B4-BE49-F238E27FC236}">
                  <a16:creationId xmlns:a16="http://schemas.microsoft.com/office/drawing/2014/main" id="{24CC74DA-8020-6110-7633-2BF07027469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3806" y="4789707"/>
              <a:ext cx="570744" cy="584932"/>
            </a:xfrm>
            <a:prstGeom prst="rect">
              <a:avLst/>
            </a:prstGeom>
          </p:spPr>
        </p:pic>
      </p:grpSp>
      <p:pic>
        <p:nvPicPr>
          <p:cNvPr id="34" name="Picture 33">
            <a:hlinkClick r:id="rId26" action="ppaction://hlinksldjump"/>
            <a:extLst>
              <a:ext uri="{FF2B5EF4-FFF2-40B4-BE49-F238E27FC236}">
                <a16:creationId xmlns:a16="http://schemas.microsoft.com/office/drawing/2014/main" id="{033791B6-F4FA-4AE6-1EFB-600F3D572CF8}"/>
              </a:ext>
            </a:extLst>
          </p:cNvPr>
          <p:cNvPicPr>
            <a:picLocks noChangeAspect="1"/>
          </p:cNvPicPr>
          <p:nvPr/>
        </p:nvPicPr>
        <p:blipFill>
          <a:blip r:embed="rId27">
            <a:extLst>
              <a:ext uri="{BEBA8EAE-BF5A-486C-A8C5-ECC9F3942E4B}">
                <a14:imgProps xmlns:a14="http://schemas.microsoft.com/office/drawing/2010/main">
                  <a14:imgLayer r:embed="rId28">
                    <a14:imgEffect>
                      <a14:saturation sat="0"/>
                    </a14:imgEffect>
                  </a14:imgLayer>
                </a14:imgProps>
              </a:ext>
              <a:ext uri="{28A0092B-C50C-407E-A947-70E740481C1C}">
                <a14:useLocalDpi xmlns:a14="http://schemas.microsoft.com/office/drawing/2010/main" val="0"/>
              </a:ext>
            </a:extLst>
          </a:blip>
          <a:stretch>
            <a:fillRect/>
          </a:stretch>
        </p:blipFill>
        <p:spPr>
          <a:xfrm>
            <a:off x="308572" y="4101829"/>
            <a:ext cx="631884" cy="570088"/>
          </a:xfrm>
          <a:prstGeom prst="rect">
            <a:avLst/>
          </a:prstGeom>
          <a:ln>
            <a:noFill/>
          </a:ln>
        </p:spPr>
      </p:pic>
      <p:grpSp>
        <p:nvGrpSpPr>
          <p:cNvPr id="64" name="Group 63">
            <a:extLst>
              <a:ext uri="{FF2B5EF4-FFF2-40B4-BE49-F238E27FC236}">
                <a16:creationId xmlns:a16="http://schemas.microsoft.com/office/drawing/2014/main" id="{641C21B7-6FE3-329C-5B90-2CF1DEAE160C}"/>
              </a:ext>
            </a:extLst>
          </p:cNvPr>
          <p:cNvGrpSpPr/>
          <p:nvPr/>
        </p:nvGrpSpPr>
        <p:grpSpPr>
          <a:xfrm>
            <a:off x="3346372" y="1376031"/>
            <a:ext cx="6715917" cy="860119"/>
            <a:chOff x="3223083" y="1421259"/>
            <a:chExt cx="6715917" cy="860119"/>
          </a:xfrm>
        </p:grpSpPr>
        <p:sp>
          <p:nvSpPr>
            <p:cNvPr id="35" name="Rectangle: Rounded Corners 34">
              <a:extLst>
                <a:ext uri="{FF2B5EF4-FFF2-40B4-BE49-F238E27FC236}">
                  <a16:creationId xmlns:a16="http://schemas.microsoft.com/office/drawing/2014/main" id="{503DE5AF-938F-B3A0-B4D5-FA11FDA0325A}"/>
                </a:ext>
              </a:extLst>
            </p:cNvPr>
            <p:cNvSpPr/>
            <p:nvPr/>
          </p:nvSpPr>
          <p:spPr>
            <a:xfrm>
              <a:off x="3957727" y="1540604"/>
              <a:ext cx="5981273" cy="671701"/>
            </a:xfrm>
            <a:prstGeom prst="round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Allowing Users to share files via Chat</a:t>
              </a:r>
            </a:p>
          </p:txBody>
        </p:sp>
        <p:grpSp>
          <p:nvGrpSpPr>
            <p:cNvPr id="63" name="Group 62">
              <a:extLst>
                <a:ext uri="{FF2B5EF4-FFF2-40B4-BE49-F238E27FC236}">
                  <a16:creationId xmlns:a16="http://schemas.microsoft.com/office/drawing/2014/main" id="{5A3A58A6-8844-A750-9F5A-D0091BD43F84}"/>
                </a:ext>
              </a:extLst>
            </p:cNvPr>
            <p:cNvGrpSpPr/>
            <p:nvPr/>
          </p:nvGrpSpPr>
          <p:grpSpPr>
            <a:xfrm>
              <a:off x="3223083" y="1421259"/>
              <a:ext cx="906469" cy="860119"/>
              <a:chOff x="3223083" y="1424663"/>
              <a:chExt cx="906469" cy="860119"/>
            </a:xfrm>
          </p:grpSpPr>
          <p:sp>
            <p:nvSpPr>
              <p:cNvPr id="40" name="Flowchart: Connector 39">
                <a:extLst>
                  <a:ext uri="{FF2B5EF4-FFF2-40B4-BE49-F238E27FC236}">
                    <a16:creationId xmlns:a16="http://schemas.microsoft.com/office/drawing/2014/main" id="{BF36091C-0E9A-0D80-0DE5-EB6A1F95A581}"/>
                  </a:ext>
                </a:extLst>
              </p:cNvPr>
              <p:cNvSpPr/>
              <p:nvPr/>
            </p:nvSpPr>
            <p:spPr>
              <a:xfrm>
                <a:off x="3223083" y="1424663"/>
                <a:ext cx="906469" cy="860119"/>
              </a:xfrm>
              <a:prstGeom prst="flowChartConnector">
                <a:avLst/>
              </a:prstGeom>
              <a:solidFill>
                <a:srgbClr val="FFCC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TextBox 51">
                <a:extLst>
                  <a:ext uri="{FF2B5EF4-FFF2-40B4-BE49-F238E27FC236}">
                    <a16:creationId xmlns:a16="http://schemas.microsoft.com/office/drawing/2014/main" id="{839421B5-344B-BC76-4298-6754E9021E56}"/>
                  </a:ext>
                </a:extLst>
              </p:cNvPr>
              <p:cNvSpPr txBox="1"/>
              <p:nvPr/>
            </p:nvSpPr>
            <p:spPr>
              <a:xfrm>
                <a:off x="3303674" y="1614017"/>
                <a:ext cx="710687" cy="461665"/>
              </a:xfrm>
              <a:prstGeom prst="rect">
                <a:avLst/>
              </a:prstGeom>
              <a:noFill/>
            </p:spPr>
            <p:txBody>
              <a:bodyPr wrap="square" rtlCol="0">
                <a:spAutoFit/>
              </a:bodyPr>
              <a:lstStyle/>
              <a:p>
                <a:pPr algn="ctr"/>
                <a:r>
                  <a:rPr lang="en-IN" sz="2400" b="1" dirty="0">
                    <a:latin typeface="Arial Black" panose="020B0A04020102020204" pitchFamily="34" charset="0"/>
                  </a:rPr>
                  <a:t>1</a:t>
                </a:r>
              </a:p>
            </p:txBody>
          </p:sp>
        </p:grpSp>
      </p:grpSp>
      <p:grpSp>
        <p:nvGrpSpPr>
          <p:cNvPr id="59" name="Group 58">
            <a:extLst>
              <a:ext uri="{FF2B5EF4-FFF2-40B4-BE49-F238E27FC236}">
                <a16:creationId xmlns:a16="http://schemas.microsoft.com/office/drawing/2014/main" id="{FEC0D809-3303-BE9B-C16C-311CBB9EBB09}"/>
              </a:ext>
            </a:extLst>
          </p:cNvPr>
          <p:cNvGrpSpPr/>
          <p:nvPr/>
        </p:nvGrpSpPr>
        <p:grpSpPr>
          <a:xfrm>
            <a:off x="3346372" y="2305224"/>
            <a:ext cx="6735489" cy="860119"/>
            <a:chOff x="3223083" y="2350452"/>
            <a:chExt cx="6735489" cy="860119"/>
          </a:xfrm>
        </p:grpSpPr>
        <p:grpSp>
          <p:nvGrpSpPr>
            <p:cNvPr id="46" name="Group 45">
              <a:extLst>
                <a:ext uri="{FF2B5EF4-FFF2-40B4-BE49-F238E27FC236}">
                  <a16:creationId xmlns:a16="http://schemas.microsoft.com/office/drawing/2014/main" id="{EEFA41DC-205C-8F20-DC6E-332C36FF997A}"/>
                </a:ext>
              </a:extLst>
            </p:cNvPr>
            <p:cNvGrpSpPr/>
            <p:nvPr/>
          </p:nvGrpSpPr>
          <p:grpSpPr>
            <a:xfrm>
              <a:off x="3223083" y="2350452"/>
              <a:ext cx="6735489" cy="860119"/>
              <a:chOff x="3223083" y="2350452"/>
              <a:chExt cx="6735489" cy="860119"/>
            </a:xfrm>
          </p:grpSpPr>
          <p:sp>
            <p:nvSpPr>
              <p:cNvPr id="36" name="Rectangle: Rounded Corners 35">
                <a:extLst>
                  <a:ext uri="{FF2B5EF4-FFF2-40B4-BE49-F238E27FC236}">
                    <a16:creationId xmlns:a16="http://schemas.microsoft.com/office/drawing/2014/main" id="{B147D218-FCE0-F3AF-100F-4ACBEE87FBBE}"/>
                  </a:ext>
                </a:extLst>
              </p:cNvPr>
              <p:cNvSpPr/>
              <p:nvPr/>
            </p:nvSpPr>
            <p:spPr>
              <a:xfrm>
                <a:off x="3977299" y="2467125"/>
                <a:ext cx="5981273" cy="671701"/>
              </a:xfrm>
              <a:prstGeom prst="round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Allowing Users to work on multiple programming languages</a:t>
                </a:r>
              </a:p>
            </p:txBody>
          </p:sp>
          <p:sp>
            <p:nvSpPr>
              <p:cNvPr id="41" name="Flowchart: Connector 40">
                <a:extLst>
                  <a:ext uri="{FF2B5EF4-FFF2-40B4-BE49-F238E27FC236}">
                    <a16:creationId xmlns:a16="http://schemas.microsoft.com/office/drawing/2014/main" id="{3196AA77-9E3D-E61D-7135-7CBD14AA905F}"/>
                  </a:ext>
                </a:extLst>
              </p:cNvPr>
              <p:cNvSpPr/>
              <p:nvPr/>
            </p:nvSpPr>
            <p:spPr>
              <a:xfrm>
                <a:off x="3223083" y="2350452"/>
                <a:ext cx="906469" cy="860119"/>
              </a:xfrm>
              <a:prstGeom prst="flowChartConnector">
                <a:avLst/>
              </a:prstGeom>
              <a:solidFill>
                <a:srgbClr val="006D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3" name="TextBox 52">
              <a:extLst>
                <a:ext uri="{FF2B5EF4-FFF2-40B4-BE49-F238E27FC236}">
                  <a16:creationId xmlns:a16="http://schemas.microsoft.com/office/drawing/2014/main" id="{A66A3267-0970-912F-D821-A81396E8E9F5}"/>
                </a:ext>
              </a:extLst>
            </p:cNvPr>
            <p:cNvSpPr txBox="1"/>
            <p:nvPr/>
          </p:nvSpPr>
          <p:spPr>
            <a:xfrm>
              <a:off x="3304573" y="2548659"/>
              <a:ext cx="710687" cy="461665"/>
            </a:xfrm>
            <a:prstGeom prst="rect">
              <a:avLst/>
            </a:prstGeom>
            <a:noFill/>
          </p:spPr>
          <p:txBody>
            <a:bodyPr wrap="square" rtlCol="0">
              <a:spAutoFit/>
            </a:bodyPr>
            <a:lstStyle/>
            <a:p>
              <a:pPr algn="ctr"/>
              <a:r>
                <a:rPr lang="en-IN" sz="2400" b="1" dirty="0">
                  <a:latin typeface="Arial Black" panose="020B0A04020102020204" pitchFamily="34" charset="0"/>
                </a:rPr>
                <a:t>2</a:t>
              </a:r>
            </a:p>
          </p:txBody>
        </p:sp>
      </p:grpSp>
      <p:grpSp>
        <p:nvGrpSpPr>
          <p:cNvPr id="60" name="Group 59">
            <a:extLst>
              <a:ext uri="{FF2B5EF4-FFF2-40B4-BE49-F238E27FC236}">
                <a16:creationId xmlns:a16="http://schemas.microsoft.com/office/drawing/2014/main" id="{B06DBFD4-1EA5-23FB-2205-BC5F7350F1D8}"/>
              </a:ext>
            </a:extLst>
          </p:cNvPr>
          <p:cNvGrpSpPr/>
          <p:nvPr/>
        </p:nvGrpSpPr>
        <p:grpSpPr>
          <a:xfrm>
            <a:off x="3377194" y="3214957"/>
            <a:ext cx="6704666" cy="860119"/>
            <a:chOff x="3253905" y="3260185"/>
            <a:chExt cx="6704666" cy="860119"/>
          </a:xfrm>
        </p:grpSpPr>
        <p:grpSp>
          <p:nvGrpSpPr>
            <p:cNvPr id="47" name="Group 46">
              <a:extLst>
                <a:ext uri="{FF2B5EF4-FFF2-40B4-BE49-F238E27FC236}">
                  <a16:creationId xmlns:a16="http://schemas.microsoft.com/office/drawing/2014/main" id="{2F9D107F-11DC-9968-2431-754774F76D16}"/>
                </a:ext>
              </a:extLst>
            </p:cNvPr>
            <p:cNvGrpSpPr/>
            <p:nvPr/>
          </p:nvGrpSpPr>
          <p:grpSpPr>
            <a:xfrm>
              <a:off x="3253905" y="3260185"/>
              <a:ext cx="6704666" cy="860119"/>
              <a:chOff x="3253905" y="3260185"/>
              <a:chExt cx="6704666" cy="860119"/>
            </a:xfrm>
          </p:grpSpPr>
          <p:sp>
            <p:nvSpPr>
              <p:cNvPr id="37" name="Rectangle: Rounded Corners 36">
                <a:extLst>
                  <a:ext uri="{FF2B5EF4-FFF2-40B4-BE49-F238E27FC236}">
                    <a16:creationId xmlns:a16="http://schemas.microsoft.com/office/drawing/2014/main" id="{0C566E34-833E-DE14-C132-84C4A07657A1}"/>
                  </a:ext>
                </a:extLst>
              </p:cNvPr>
              <p:cNvSpPr/>
              <p:nvPr/>
            </p:nvSpPr>
            <p:spPr>
              <a:xfrm>
                <a:off x="3977298" y="3358446"/>
                <a:ext cx="5981273" cy="671701"/>
              </a:xfrm>
              <a:prstGeom prst="round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User-Authorization &amp; Authentication </a:t>
                </a:r>
              </a:p>
            </p:txBody>
          </p:sp>
          <p:sp>
            <p:nvSpPr>
              <p:cNvPr id="42" name="Flowchart: Connector 41">
                <a:extLst>
                  <a:ext uri="{FF2B5EF4-FFF2-40B4-BE49-F238E27FC236}">
                    <a16:creationId xmlns:a16="http://schemas.microsoft.com/office/drawing/2014/main" id="{B06AC18A-A303-2EBC-BCB9-9A2BF9F21FBD}"/>
                  </a:ext>
                </a:extLst>
              </p:cNvPr>
              <p:cNvSpPr/>
              <p:nvPr/>
            </p:nvSpPr>
            <p:spPr>
              <a:xfrm>
                <a:off x="3253905" y="3260185"/>
                <a:ext cx="906469" cy="860119"/>
              </a:xfrm>
              <a:prstGeom prst="flowChartConnector">
                <a:avLst/>
              </a:prstGeom>
              <a:solidFill>
                <a:srgbClr val="EB5E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4" name="TextBox 53">
              <a:extLst>
                <a:ext uri="{FF2B5EF4-FFF2-40B4-BE49-F238E27FC236}">
                  <a16:creationId xmlns:a16="http://schemas.microsoft.com/office/drawing/2014/main" id="{3FF994B1-EEDA-DA41-B1CE-385E708D4003}"/>
                </a:ext>
              </a:extLst>
            </p:cNvPr>
            <p:cNvSpPr txBox="1"/>
            <p:nvPr/>
          </p:nvSpPr>
          <p:spPr>
            <a:xfrm>
              <a:off x="3345969" y="3440428"/>
              <a:ext cx="710687" cy="461665"/>
            </a:xfrm>
            <a:prstGeom prst="rect">
              <a:avLst/>
            </a:prstGeom>
            <a:noFill/>
          </p:spPr>
          <p:txBody>
            <a:bodyPr wrap="square" rtlCol="0">
              <a:spAutoFit/>
            </a:bodyPr>
            <a:lstStyle/>
            <a:p>
              <a:pPr algn="ctr"/>
              <a:r>
                <a:rPr lang="en-IN" sz="2400" b="1" dirty="0">
                  <a:latin typeface="Arial Black" panose="020B0A04020102020204" pitchFamily="34" charset="0"/>
                </a:rPr>
                <a:t>3</a:t>
              </a:r>
            </a:p>
          </p:txBody>
        </p:sp>
      </p:grpSp>
      <p:grpSp>
        <p:nvGrpSpPr>
          <p:cNvPr id="61" name="Group 60">
            <a:extLst>
              <a:ext uri="{FF2B5EF4-FFF2-40B4-BE49-F238E27FC236}">
                <a16:creationId xmlns:a16="http://schemas.microsoft.com/office/drawing/2014/main" id="{8BCB002B-4550-412B-E297-FB5BF3521626}"/>
              </a:ext>
            </a:extLst>
          </p:cNvPr>
          <p:cNvGrpSpPr/>
          <p:nvPr/>
        </p:nvGrpSpPr>
        <p:grpSpPr>
          <a:xfrm>
            <a:off x="3387173" y="4190475"/>
            <a:ext cx="6694687" cy="860119"/>
            <a:chOff x="3263884" y="4235703"/>
            <a:chExt cx="6694687" cy="860119"/>
          </a:xfrm>
        </p:grpSpPr>
        <p:grpSp>
          <p:nvGrpSpPr>
            <p:cNvPr id="49" name="Group 48">
              <a:extLst>
                <a:ext uri="{FF2B5EF4-FFF2-40B4-BE49-F238E27FC236}">
                  <a16:creationId xmlns:a16="http://schemas.microsoft.com/office/drawing/2014/main" id="{96784C0F-59B1-ABA2-C99F-CB15267D966B}"/>
                </a:ext>
              </a:extLst>
            </p:cNvPr>
            <p:cNvGrpSpPr/>
            <p:nvPr/>
          </p:nvGrpSpPr>
          <p:grpSpPr>
            <a:xfrm>
              <a:off x="3263884" y="4235703"/>
              <a:ext cx="6694687" cy="860119"/>
              <a:chOff x="3263884" y="4141066"/>
              <a:chExt cx="6694687" cy="860119"/>
            </a:xfrm>
          </p:grpSpPr>
          <p:sp>
            <p:nvSpPr>
              <p:cNvPr id="38" name="Rectangle: Rounded Corners 37">
                <a:extLst>
                  <a:ext uri="{FF2B5EF4-FFF2-40B4-BE49-F238E27FC236}">
                    <a16:creationId xmlns:a16="http://schemas.microsoft.com/office/drawing/2014/main" id="{EBAD917A-4C26-F5D9-CD12-4F598B20CB93}"/>
                  </a:ext>
                </a:extLst>
              </p:cNvPr>
              <p:cNvSpPr/>
              <p:nvPr/>
            </p:nvSpPr>
            <p:spPr>
              <a:xfrm>
                <a:off x="3977298" y="4228941"/>
                <a:ext cx="5981273" cy="671701"/>
              </a:xfrm>
              <a:prstGeom prst="round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Enable users to share </a:t>
                </a:r>
                <a:r>
                  <a:rPr lang="en-IN" b="1" dirty="0" err="1">
                    <a:solidFill>
                      <a:schemeClr val="tx1"/>
                    </a:solidFill>
                  </a:rPr>
                  <a:t>RoomID</a:t>
                </a:r>
                <a:r>
                  <a:rPr lang="en-IN" b="1" dirty="0">
                    <a:solidFill>
                      <a:schemeClr val="tx1"/>
                    </a:solidFill>
                  </a:rPr>
                  <a:t> via </a:t>
                </a:r>
                <a:r>
                  <a:rPr lang="en-IN" b="1" dirty="0" err="1">
                    <a:solidFill>
                      <a:schemeClr val="tx1"/>
                    </a:solidFill>
                  </a:rPr>
                  <a:t>Whatsapp</a:t>
                </a:r>
                <a:r>
                  <a:rPr lang="en-IN" b="1" dirty="0">
                    <a:solidFill>
                      <a:schemeClr val="tx1"/>
                    </a:solidFill>
                  </a:rPr>
                  <a:t>, </a:t>
                </a:r>
                <a:r>
                  <a:rPr lang="en-IN" b="1" dirty="0" err="1">
                    <a:solidFill>
                      <a:schemeClr val="tx1"/>
                    </a:solidFill>
                  </a:rPr>
                  <a:t>Email,etc</a:t>
                </a:r>
                <a:r>
                  <a:rPr lang="en-IN" b="1" dirty="0">
                    <a:solidFill>
                      <a:schemeClr val="tx1"/>
                    </a:solidFill>
                  </a:rPr>
                  <a:t>..</a:t>
                </a:r>
              </a:p>
            </p:txBody>
          </p:sp>
          <p:sp>
            <p:nvSpPr>
              <p:cNvPr id="43" name="Flowchart: Connector 42">
                <a:extLst>
                  <a:ext uri="{FF2B5EF4-FFF2-40B4-BE49-F238E27FC236}">
                    <a16:creationId xmlns:a16="http://schemas.microsoft.com/office/drawing/2014/main" id="{6E99F387-1542-087B-FDB3-F5F0FE1F434E}"/>
                  </a:ext>
                </a:extLst>
              </p:cNvPr>
              <p:cNvSpPr/>
              <p:nvPr/>
            </p:nvSpPr>
            <p:spPr>
              <a:xfrm>
                <a:off x="3263884" y="4141066"/>
                <a:ext cx="906469" cy="860119"/>
              </a:xfrm>
              <a:prstGeom prst="flowChartConnector">
                <a:avLst/>
              </a:prstGeom>
              <a:solidFill>
                <a:srgbClr val="E09F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TextBox 54">
              <a:extLst>
                <a:ext uri="{FF2B5EF4-FFF2-40B4-BE49-F238E27FC236}">
                  <a16:creationId xmlns:a16="http://schemas.microsoft.com/office/drawing/2014/main" id="{FA12D00B-879C-5710-AEA1-6A2FA9B12AA3}"/>
                </a:ext>
              </a:extLst>
            </p:cNvPr>
            <p:cNvSpPr txBox="1"/>
            <p:nvPr/>
          </p:nvSpPr>
          <p:spPr>
            <a:xfrm>
              <a:off x="3361774" y="4426404"/>
              <a:ext cx="710687" cy="461665"/>
            </a:xfrm>
            <a:prstGeom prst="rect">
              <a:avLst/>
            </a:prstGeom>
            <a:noFill/>
          </p:spPr>
          <p:txBody>
            <a:bodyPr wrap="square" rtlCol="0">
              <a:spAutoFit/>
            </a:bodyPr>
            <a:lstStyle/>
            <a:p>
              <a:pPr algn="ctr"/>
              <a:r>
                <a:rPr lang="en-IN" sz="2400" b="1" dirty="0">
                  <a:latin typeface="Arial Black" panose="020B0A04020102020204" pitchFamily="34" charset="0"/>
                </a:rPr>
                <a:t>4</a:t>
              </a:r>
            </a:p>
          </p:txBody>
        </p:sp>
      </p:grpSp>
      <p:grpSp>
        <p:nvGrpSpPr>
          <p:cNvPr id="62" name="Group 61">
            <a:extLst>
              <a:ext uri="{FF2B5EF4-FFF2-40B4-BE49-F238E27FC236}">
                <a16:creationId xmlns:a16="http://schemas.microsoft.com/office/drawing/2014/main" id="{E0D4709F-ABAF-BD30-1C39-09928A14808A}"/>
              </a:ext>
            </a:extLst>
          </p:cNvPr>
          <p:cNvGrpSpPr/>
          <p:nvPr/>
        </p:nvGrpSpPr>
        <p:grpSpPr>
          <a:xfrm>
            <a:off x="3426963" y="5147514"/>
            <a:ext cx="6654897" cy="860119"/>
            <a:chOff x="3303674" y="5192742"/>
            <a:chExt cx="6654897" cy="860119"/>
          </a:xfrm>
        </p:grpSpPr>
        <p:grpSp>
          <p:nvGrpSpPr>
            <p:cNvPr id="50" name="Group 49">
              <a:extLst>
                <a:ext uri="{FF2B5EF4-FFF2-40B4-BE49-F238E27FC236}">
                  <a16:creationId xmlns:a16="http://schemas.microsoft.com/office/drawing/2014/main" id="{12753030-503A-96C9-6274-814D132AAF83}"/>
                </a:ext>
              </a:extLst>
            </p:cNvPr>
            <p:cNvGrpSpPr/>
            <p:nvPr/>
          </p:nvGrpSpPr>
          <p:grpSpPr>
            <a:xfrm>
              <a:off x="3303674" y="5192742"/>
              <a:ext cx="6654897" cy="860119"/>
              <a:chOff x="3303675" y="5030105"/>
              <a:chExt cx="6654897" cy="860119"/>
            </a:xfrm>
          </p:grpSpPr>
          <p:sp>
            <p:nvSpPr>
              <p:cNvPr id="39" name="Rectangle: Rounded Corners 38">
                <a:extLst>
                  <a:ext uri="{FF2B5EF4-FFF2-40B4-BE49-F238E27FC236}">
                    <a16:creationId xmlns:a16="http://schemas.microsoft.com/office/drawing/2014/main" id="{14D2588A-55E3-7AF0-0117-6C3237936CBC}"/>
                  </a:ext>
                </a:extLst>
              </p:cNvPr>
              <p:cNvSpPr/>
              <p:nvPr/>
            </p:nvSpPr>
            <p:spPr>
              <a:xfrm>
                <a:off x="3977299" y="5138742"/>
                <a:ext cx="5981273" cy="671701"/>
              </a:xfrm>
              <a:prstGeom prst="roundRect">
                <a:avLst/>
              </a:prstGeom>
              <a:solidFill>
                <a:schemeClr val="bg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Addition of version control functionality to get updates of each and every update of code-change</a:t>
                </a:r>
              </a:p>
            </p:txBody>
          </p:sp>
          <p:sp>
            <p:nvSpPr>
              <p:cNvPr id="44" name="Flowchart: Connector 43">
                <a:extLst>
                  <a:ext uri="{FF2B5EF4-FFF2-40B4-BE49-F238E27FC236}">
                    <a16:creationId xmlns:a16="http://schemas.microsoft.com/office/drawing/2014/main" id="{34ACA55A-B914-B47F-784E-708E142C2D67}"/>
                  </a:ext>
                </a:extLst>
              </p:cNvPr>
              <p:cNvSpPr/>
              <p:nvPr/>
            </p:nvSpPr>
            <p:spPr>
              <a:xfrm>
                <a:off x="3303675" y="5030105"/>
                <a:ext cx="906469" cy="860119"/>
              </a:xfrm>
              <a:prstGeom prst="flowChartConnector">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6" name="TextBox 55">
              <a:extLst>
                <a:ext uri="{FF2B5EF4-FFF2-40B4-BE49-F238E27FC236}">
                  <a16:creationId xmlns:a16="http://schemas.microsoft.com/office/drawing/2014/main" id="{212465D6-22DD-B736-F805-848E05E4D27F}"/>
                </a:ext>
              </a:extLst>
            </p:cNvPr>
            <p:cNvSpPr txBox="1"/>
            <p:nvPr/>
          </p:nvSpPr>
          <p:spPr>
            <a:xfrm>
              <a:off x="3370194" y="5400254"/>
              <a:ext cx="710687" cy="461665"/>
            </a:xfrm>
            <a:prstGeom prst="rect">
              <a:avLst/>
            </a:prstGeom>
            <a:noFill/>
          </p:spPr>
          <p:txBody>
            <a:bodyPr wrap="square" rtlCol="0">
              <a:spAutoFit/>
            </a:bodyPr>
            <a:lstStyle/>
            <a:p>
              <a:pPr algn="ctr"/>
              <a:r>
                <a:rPr lang="en-IN" sz="2400" b="1" dirty="0">
                  <a:latin typeface="Arial Black" panose="020B0A04020102020204" pitchFamily="34" charset="0"/>
                </a:rPr>
                <a:t>5</a:t>
              </a:r>
            </a:p>
          </p:txBody>
        </p:sp>
      </p:grpSp>
    </p:spTree>
    <p:extLst>
      <p:ext uri="{BB962C8B-B14F-4D97-AF65-F5344CB8AC3E}">
        <p14:creationId xmlns:p14="http://schemas.microsoft.com/office/powerpoint/2010/main" val="2331440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250"/>
                                        <p:tgtEl>
                                          <p:spTgt spid="64"/>
                                        </p:tgtEl>
                                      </p:cBhvr>
                                    </p:animEffect>
                                    <p:anim calcmode="lin" valueType="num">
                                      <p:cBhvr>
                                        <p:cTn id="13" dur="250" fill="hold"/>
                                        <p:tgtEl>
                                          <p:spTgt spid="64"/>
                                        </p:tgtEl>
                                        <p:attrNameLst>
                                          <p:attrName>ppt_x</p:attrName>
                                        </p:attrNameLst>
                                      </p:cBhvr>
                                      <p:tavLst>
                                        <p:tav tm="0">
                                          <p:val>
                                            <p:strVal val="#ppt_x"/>
                                          </p:val>
                                        </p:tav>
                                        <p:tav tm="100000">
                                          <p:val>
                                            <p:strVal val="#ppt_x"/>
                                          </p:val>
                                        </p:tav>
                                      </p:tavLst>
                                    </p:anim>
                                    <p:anim calcmode="lin" valueType="num">
                                      <p:cBhvr>
                                        <p:cTn id="14" dur="250" fill="hold"/>
                                        <p:tgtEl>
                                          <p:spTgt spid="6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7"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250"/>
                                        <p:tgtEl>
                                          <p:spTgt spid="59"/>
                                        </p:tgtEl>
                                      </p:cBhvr>
                                    </p:animEffect>
                                    <p:anim calcmode="lin" valueType="num">
                                      <p:cBhvr>
                                        <p:cTn id="19" dur="250" fill="hold"/>
                                        <p:tgtEl>
                                          <p:spTgt spid="59"/>
                                        </p:tgtEl>
                                        <p:attrNameLst>
                                          <p:attrName>ppt_x</p:attrName>
                                        </p:attrNameLst>
                                      </p:cBhvr>
                                      <p:tavLst>
                                        <p:tav tm="0">
                                          <p:val>
                                            <p:strVal val="#ppt_x"/>
                                          </p:val>
                                        </p:tav>
                                        <p:tav tm="100000">
                                          <p:val>
                                            <p:strVal val="#ppt_x"/>
                                          </p:val>
                                        </p:tav>
                                      </p:tavLst>
                                    </p:anim>
                                    <p:anim calcmode="lin" valueType="num">
                                      <p:cBhvr>
                                        <p:cTn id="20" dur="250" fill="hold"/>
                                        <p:tgtEl>
                                          <p:spTgt spid="5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250"/>
                                        <p:tgtEl>
                                          <p:spTgt spid="60"/>
                                        </p:tgtEl>
                                      </p:cBhvr>
                                    </p:animEffect>
                                    <p:anim calcmode="lin" valueType="num">
                                      <p:cBhvr>
                                        <p:cTn id="25" dur="250" fill="hold"/>
                                        <p:tgtEl>
                                          <p:spTgt spid="60"/>
                                        </p:tgtEl>
                                        <p:attrNameLst>
                                          <p:attrName>ppt_x</p:attrName>
                                        </p:attrNameLst>
                                      </p:cBhvr>
                                      <p:tavLst>
                                        <p:tav tm="0">
                                          <p:val>
                                            <p:strVal val="#ppt_x"/>
                                          </p:val>
                                        </p:tav>
                                        <p:tav tm="100000">
                                          <p:val>
                                            <p:strVal val="#ppt_x"/>
                                          </p:val>
                                        </p:tav>
                                      </p:tavLst>
                                    </p:anim>
                                    <p:anim calcmode="lin" valueType="num">
                                      <p:cBhvr>
                                        <p:cTn id="26" dur="250" fill="hold"/>
                                        <p:tgtEl>
                                          <p:spTgt spid="60"/>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7" presetClass="entr" presetSubtype="0"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250"/>
                                        <p:tgtEl>
                                          <p:spTgt spid="61"/>
                                        </p:tgtEl>
                                      </p:cBhvr>
                                    </p:animEffect>
                                    <p:anim calcmode="lin" valueType="num">
                                      <p:cBhvr>
                                        <p:cTn id="31" dur="250" fill="hold"/>
                                        <p:tgtEl>
                                          <p:spTgt spid="61"/>
                                        </p:tgtEl>
                                        <p:attrNameLst>
                                          <p:attrName>ppt_x</p:attrName>
                                        </p:attrNameLst>
                                      </p:cBhvr>
                                      <p:tavLst>
                                        <p:tav tm="0">
                                          <p:val>
                                            <p:strVal val="#ppt_x"/>
                                          </p:val>
                                        </p:tav>
                                        <p:tav tm="100000">
                                          <p:val>
                                            <p:strVal val="#ppt_x"/>
                                          </p:val>
                                        </p:tav>
                                      </p:tavLst>
                                    </p:anim>
                                    <p:anim calcmode="lin" valueType="num">
                                      <p:cBhvr>
                                        <p:cTn id="32" dur="250" fill="hold"/>
                                        <p:tgtEl>
                                          <p:spTgt spid="61"/>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7" presetClass="entr" presetSubtype="0"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250"/>
                                        <p:tgtEl>
                                          <p:spTgt spid="62"/>
                                        </p:tgtEl>
                                      </p:cBhvr>
                                    </p:animEffect>
                                    <p:anim calcmode="lin" valueType="num">
                                      <p:cBhvr>
                                        <p:cTn id="37" dur="250" fill="hold"/>
                                        <p:tgtEl>
                                          <p:spTgt spid="62"/>
                                        </p:tgtEl>
                                        <p:attrNameLst>
                                          <p:attrName>ppt_x</p:attrName>
                                        </p:attrNameLst>
                                      </p:cBhvr>
                                      <p:tavLst>
                                        <p:tav tm="0">
                                          <p:val>
                                            <p:strVal val="#ppt_x"/>
                                          </p:val>
                                        </p:tav>
                                        <p:tav tm="100000">
                                          <p:val>
                                            <p:strVal val="#ppt_x"/>
                                          </p:val>
                                        </p:tav>
                                      </p:tavLst>
                                    </p:anim>
                                    <p:anim calcmode="lin" valueType="num">
                                      <p:cBhvr>
                                        <p:cTn id="38" dur="25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597A"/>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480960-434D-03AC-EF9A-2BC408C35F7B}"/>
              </a:ext>
            </a:extLst>
          </p:cNvPr>
          <p:cNvSpPr txBox="1"/>
          <p:nvPr/>
        </p:nvSpPr>
        <p:spPr>
          <a:xfrm>
            <a:off x="3779854" y="233347"/>
            <a:ext cx="4632291" cy="830997"/>
          </a:xfrm>
          <a:prstGeom prst="rect">
            <a:avLst/>
          </a:prstGeom>
          <a:noFill/>
        </p:spPr>
        <p:txBody>
          <a:bodyPr wrap="square" rtlCol="0">
            <a:spAutoFit/>
          </a:bodyPr>
          <a:lstStyle/>
          <a:p>
            <a:pPr algn="ctr"/>
            <a:r>
              <a:rPr lang="en-US" sz="4800" b="1" dirty="0">
                <a:solidFill>
                  <a:schemeClr val="bg1"/>
                </a:solidFill>
              </a:rPr>
              <a:t>7 : CONCLUSION</a:t>
            </a:r>
            <a:endParaRPr lang="en-IN" sz="4800" b="1" dirty="0">
              <a:solidFill>
                <a:schemeClr val="bg1"/>
              </a:solidFill>
            </a:endParaRPr>
          </a:p>
        </p:txBody>
      </p:sp>
      <p:grpSp>
        <p:nvGrpSpPr>
          <p:cNvPr id="4" name="Group 3">
            <a:extLst>
              <a:ext uri="{FF2B5EF4-FFF2-40B4-BE49-F238E27FC236}">
                <a16:creationId xmlns:a16="http://schemas.microsoft.com/office/drawing/2014/main" id="{95E2E67F-A28B-A0B8-D354-DB18C01F4F3B}"/>
              </a:ext>
            </a:extLst>
          </p:cNvPr>
          <p:cNvGrpSpPr/>
          <p:nvPr/>
        </p:nvGrpSpPr>
        <p:grpSpPr>
          <a:xfrm>
            <a:off x="-953366" y="152194"/>
            <a:ext cx="798044" cy="769664"/>
            <a:chOff x="301290" y="19504"/>
            <a:chExt cx="798044" cy="769664"/>
          </a:xfrm>
        </p:grpSpPr>
        <p:sp>
          <p:nvSpPr>
            <p:cNvPr id="6" name="Flowchart: Connector 5">
              <a:extLst>
                <a:ext uri="{FF2B5EF4-FFF2-40B4-BE49-F238E27FC236}">
                  <a16:creationId xmlns:a16="http://schemas.microsoft.com/office/drawing/2014/main" id="{1931C3D1-DC57-D8FE-8CD2-A3F52AC0BECB}"/>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7" name="Graphic 6" descr="Person with idea">
              <a:extLst>
                <a:ext uri="{FF2B5EF4-FFF2-40B4-BE49-F238E27FC236}">
                  <a16:creationId xmlns:a16="http://schemas.microsoft.com/office/drawing/2014/main" id="{D04FEE7C-EE9A-7BF4-9F51-357F001418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10" y="85198"/>
              <a:ext cx="662102" cy="662102"/>
            </a:xfrm>
            <a:prstGeom prst="rect">
              <a:avLst/>
            </a:prstGeom>
          </p:spPr>
        </p:pic>
      </p:grpSp>
      <p:grpSp>
        <p:nvGrpSpPr>
          <p:cNvPr id="8" name="Group 7">
            <a:extLst>
              <a:ext uri="{FF2B5EF4-FFF2-40B4-BE49-F238E27FC236}">
                <a16:creationId xmlns:a16="http://schemas.microsoft.com/office/drawing/2014/main" id="{F66D5AB4-F649-8321-B808-5569685C9170}"/>
              </a:ext>
            </a:extLst>
          </p:cNvPr>
          <p:cNvGrpSpPr/>
          <p:nvPr/>
        </p:nvGrpSpPr>
        <p:grpSpPr>
          <a:xfrm>
            <a:off x="-942386" y="1108341"/>
            <a:ext cx="798044" cy="769664"/>
            <a:chOff x="301290" y="924642"/>
            <a:chExt cx="798044" cy="769664"/>
          </a:xfrm>
        </p:grpSpPr>
        <p:sp>
          <p:nvSpPr>
            <p:cNvPr id="9" name="Flowchart: Connector 8">
              <a:extLst>
                <a:ext uri="{FF2B5EF4-FFF2-40B4-BE49-F238E27FC236}">
                  <a16:creationId xmlns:a16="http://schemas.microsoft.com/office/drawing/2014/main" id="{3901899B-EED0-2AC3-770B-27CB0845744C}"/>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3F6C89-8051-0372-006D-A3D7BC9E58B0}"/>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11" name="Group 10">
            <a:extLst>
              <a:ext uri="{FF2B5EF4-FFF2-40B4-BE49-F238E27FC236}">
                <a16:creationId xmlns:a16="http://schemas.microsoft.com/office/drawing/2014/main" id="{9A1D18E1-EB30-B1EC-9CFE-CBC593AE5637}"/>
              </a:ext>
            </a:extLst>
          </p:cNvPr>
          <p:cNvGrpSpPr/>
          <p:nvPr/>
        </p:nvGrpSpPr>
        <p:grpSpPr>
          <a:xfrm>
            <a:off x="-922544" y="2082976"/>
            <a:ext cx="720000" cy="720000"/>
            <a:chOff x="301291" y="1887193"/>
            <a:chExt cx="720000" cy="720000"/>
          </a:xfrm>
        </p:grpSpPr>
        <p:sp>
          <p:nvSpPr>
            <p:cNvPr id="12" name="Flowchart: Connector 11">
              <a:extLst>
                <a:ext uri="{FF2B5EF4-FFF2-40B4-BE49-F238E27FC236}">
                  <a16:creationId xmlns:a16="http://schemas.microsoft.com/office/drawing/2014/main" id="{0F9D41A1-8F02-33AF-E4BC-9CF1A830B5CB}"/>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438862BC-B62B-F7E8-4277-F27143282A22}"/>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17" name="Group 16">
            <a:extLst>
              <a:ext uri="{FF2B5EF4-FFF2-40B4-BE49-F238E27FC236}">
                <a16:creationId xmlns:a16="http://schemas.microsoft.com/office/drawing/2014/main" id="{BA25B0B0-0CC5-92BF-08FE-258A0338B26F}"/>
              </a:ext>
            </a:extLst>
          </p:cNvPr>
          <p:cNvGrpSpPr/>
          <p:nvPr/>
        </p:nvGrpSpPr>
        <p:grpSpPr>
          <a:xfrm rot="5400000">
            <a:off x="-9135115" y="2071571"/>
            <a:ext cx="19558000" cy="1287777"/>
            <a:chOff x="-4571136" y="3374418"/>
            <a:chExt cx="19558000" cy="1287777"/>
          </a:xfrm>
        </p:grpSpPr>
        <p:sp>
          <p:nvSpPr>
            <p:cNvPr id="18" name="Rectangle 17">
              <a:extLst>
                <a:ext uri="{FF2B5EF4-FFF2-40B4-BE49-F238E27FC236}">
                  <a16:creationId xmlns:a16="http://schemas.microsoft.com/office/drawing/2014/main" id="{B54E12E0-F862-3604-7E83-6D80903BB95B}"/>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9" name="Isosceles Triangle 63">
              <a:extLst>
                <a:ext uri="{FF2B5EF4-FFF2-40B4-BE49-F238E27FC236}">
                  <a16:creationId xmlns:a16="http://schemas.microsoft.com/office/drawing/2014/main" id="{21EDBC61-C123-35AB-049D-9B7B55B73B70}"/>
                </a:ext>
              </a:extLst>
            </p:cNvPr>
            <p:cNvSpPr/>
            <p:nvPr/>
          </p:nvSpPr>
          <p:spPr bwMode="white">
            <a:xfrm flipV="1">
              <a:off x="7932249" y="3374418"/>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20" name="Graphic 19" descr="Person with idea">
            <a:hlinkClick r:id="rId7" action="ppaction://hlinksldjump"/>
            <a:extLst>
              <a:ext uri="{FF2B5EF4-FFF2-40B4-BE49-F238E27FC236}">
                <a16:creationId xmlns:a16="http://schemas.microsoft.com/office/drawing/2014/main" id="{FD185D6C-6281-BE36-526F-8AF9FBE120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8354" y="230588"/>
            <a:ext cx="662102" cy="662102"/>
          </a:xfrm>
          <a:prstGeom prst="rect">
            <a:avLst/>
          </a:prstGeom>
        </p:spPr>
      </p:pic>
      <p:pic>
        <p:nvPicPr>
          <p:cNvPr id="21" name="Picture 20">
            <a:hlinkClick r:id="rId10" action="ppaction://hlinksldjump"/>
            <a:extLst>
              <a:ext uri="{FF2B5EF4-FFF2-40B4-BE49-F238E27FC236}">
                <a16:creationId xmlns:a16="http://schemas.microsoft.com/office/drawing/2014/main" id="{9B25507F-A847-A8F3-1B3B-E29C21276137}"/>
              </a:ext>
            </a:extLst>
          </p:cNvPr>
          <p:cNvPicPr>
            <a:picLocks noChangeAspect="1"/>
          </p:cNvPicPr>
          <p:nvPr/>
        </p:nvPicPr>
        <p:blipFill>
          <a:blip r:embed="rId11">
            <a:duotone>
              <a:prstClr val="black"/>
              <a:schemeClr val="tx1">
                <a:lumMod val="65000"/>
                <a:lumOff val="35000"/>
                <a:tint val="45000"/>
                <a:satMod val="400000"/>
              </a:schemeClr>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329954" y="1301954"/>
            <a:ext cx="461320" cy="461320"/>
          </a:xfrm>
          <a:prstGeom prst="rect">
            <a:avLst/>
          </a:prstGeom>
        </p:spPr>
      </p:pic>
      <p:pic>
        <p:nvPicPr>
          <p:cNvPr id="22" name="Picture 21">
            <a:hlinkClick r:id="rId13" action="ppaction://hlinksldjump"/>
            <a:extLst>
              <a:ext uri="{FF2B5EF4-FFF2-40B4-BE49-F238E27FC236}">
                <a16:creationId xmlns:a16="http://schemas.microsoft.com/office/drawing/2014/main" id="{B44B778E-770C-892F-BF96-7F5A8A3E9DC2}"/>
              </a:ext>
            </a:extLst>
          </p:cNvPr>
          <p:cNvPicPr>
            <a:picLocks noChangeAspect="1"/>
          </p:cNvPicPr>
          <p:nvPr/>
        </p:nvPicPr>
        <p:blipFill>
          <a:blip r:embed="rId14">
            <a:duotone>
              <a:prstClr val="black"/>
              <a:schemeClr val="tx1">
                <a:lumMod val="65000"/>
                <a:lumOff val="35000"/>
                <a:tint val="45000"/>
                <a:satMod val="400000"/>
              </a:schemeClr>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23" name="Picture 22">
            <a:hlinkClick r:id="rId16" action="ppaction://hlinksldjump"/>
            <a:extLst>
              <a:ext uri="{FF2B5EF4-FFF2-40B4-BE49-F238E27FC236}">
                <a16:creationId xmlns:a16="http://schemas.microsoft.com/office/drawing/2014/main" id="{28242F33-9D31-06F6-DDDB-5F378A888A10}"/>
              </a:ext>
            </a:extLst>
          </p:cNvPr>
          <p:cNvPicPr>
            <a:picLocks noChangeAspect="1"/>
          </p:cNvPicPr>
          <p:nvPr/>
        </p:nvPicPr>
        <p:blipFill>
          <a:blip r:embed="rId17">
            <a:duotone>
              <a:prstClr val="black"/>
              <a:prstClr val="white">
                <a:tint val="45000"/>
                <a:satMod val="400000"/>
              </a:prstClr>
            </a:duotone>
            <a:extLst>
              <a:ext uri="{BEBA8EAE-BF5A-486C-A8C5-ECC9F3942E4B}">
                <a14:imgProps xmlns:a14="http://schemas.microsoft.com/office/drawing/2010/main">
                  <a14:imgLayer r:embed="rId18">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grpSp>
        <p:nvGrpSpPr>
          <p:cNvPr id="25" name="Group 24">
            <a:extLst>
              <a:ext uri="{FF2B5EF4-FFF2-40B4-BE49-F238E27FC236}">
                <a16:creationId xmlns:a16="http://schemas.microsoft.com/office/drawing/2014/main" id="{B9E56B3E-EBC8-02A9-4B74-909E1F125F79}"/>
              </a:ext>
            </a:extLst>
          </p:cNvPr>
          <p:cNvGrpSpPr/>
          <p:nvPr/>
        </p:nvGrpSpPr>
        <p:grpSpPr>
          <a:xfrm>
            <a:off x="-931500" y="3108484"/>
            <a:ext cx="720000" cy="720000"/>
            <a:chOff x="301291" y="2837531"/>
            <a:chExt cx="720000" cy="720000"/>
          </a:xfrm>
          <a:solidFill>
            <a:schemeClr val="bg1"/>
          </a:solidFill>
        </p:grpSpPr>
        <p:sp>
          <p:nvSpPr>
            <p:cNvPr id="26" name="Flowchart: Connector 25">
              <a:extLst>
                <a:ext uri="{FF2B5EF4-FFF2-40B4-BE49-F238E27FC236}">
                  <a16:creationId xmlns:a16="http://schemas.microsoft.com/office/drawing/2014/main" id="{7DFE2161-E31D-2C22-9533-AC7FD25C3911}"/>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Picture 26">
              <a:extLst>
                <a:ext uri="{FF2B5EF4-FFF2-40B4-BE49-F238E27FC236}">
                  <a16:creationId xmlns:a16="http://schemas.microsoft.com/office/drawing/2014/main" id="{5B13037B-121F-07C8-5983-C92157529898}"/>
                </a:ext>
              </a:extLst>
            </p:cNvPr>
            <p:cNvPicPr>
              <a:picLocks noChangeAspect="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28" name="Group 27">
            <a:extLst>
              <a:ext uri="{FF2B5EF4-FFF2-40B4-BE49-F238E27FC236}">
                <a16:creationId xmlns:a16="http://schemas.microsoft.com/office/drawing/2014/main" id="{3834F9E5-4165-810A-076D-DC39CA0E94E9}"/>
              </a:ext>
            </a:extLst>
          </p:cNvPr>
          <p:cNvGrpSpPr/>
          <p:nvPr/>
        </p:nvGrpSpPr>
        <p:grpSpPr>
          <a:xfrm>
            <a:off x="-915938" y="4055025"/>
            <a:ext cx="720000" cy="720000"/>
            <a:chOff x="301291" y="3766994"/>
            <a:chExt cx="720000" cy="720000"/>
          </a:xfrm>
        </p:grpSpPr>
        <p:sp>
          <p:nvSpPr>
            <p:cNvPr id="29" name="Flowchart: Connector 28">
              <a:extLst>
                <a:ext uri="{FF2B5EF4-FFF2-40B4-BE49-F238E27FC236}">
                  <a16:creationId xmlns:a16="http://schemas.microsoft.com/office/drawing/2014/main" id="{DDAF3A89-B72F-EF0A-BB20-E4AC13A5A04C}"/>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Picture 29">
              <a:extLst>
                <a:ext uri="{FF2B5EF4-FFF2-40B4-BE49-F238E27FC236}">
                  <a16:creationId xmlns:a16="http://schemas.microsoft.com/office/drawing/2014/main" id="{B4E7FD8C-4930-E6C6-E369-41CDE207D29A}"/>
                </a:ext>
              </a:extLst>
            </p:cNvPr>
            <p:cNvPicPr>
              <a:picLocks noChangeAspect="1"/>
            </p:cNvPicPr>
            <p:nvPr/>
          </p:nvPicPr>
          <p:blipFill>
            <a:blip r:embed="rId2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pic>
        <p:nvPicPr>
          <p:cNvPr id="31" name="Picture 30">
            <a:hlinkClick r:id="rId16" action="ppaction://hlinksldjump"/>
            <a:extLst>
              <a:ext uri="{FF2B5EF4-FFF2-40B4-BE49-F238E27FC236}">
                <a16:creationId xmlns:a16="http://schemas.microsoft.com/office/drawing/2014/main" id="{DB27FAA2-F27A-A11F-AD30-B9B8434CFE1B}"/>
              </a:ext>
            </a:extLst>
          </p:cNvPr>
          <p:cNvPicPr>
            <a:picLocks noChangeAspect="1"/>
          </p:cNvPicPr>
          <p:nvPr/>
        </p:nvPicPr>
        <p:blipFill>
          <a:blip r:embed="rId19">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39693" y="3183853"/>
            <a:ext cx="531558" cy="479574"/>
          </a:xfrm>
          <a:prstGeom prst="rect">
            <a:avLst/>
          </a:prstGeom>
        </p:spPr>
      </p:pic>
      <p:grpSp>
        <p:nvGrpSpPr>
          <p:cNvPr id="32" name="Group 31">
            <a:extLst>
              <a:ext uri="{FF2B5EF4-FFF2-40B4-BE49-F238E27FC236}">
                <a16:creationId xmlns:a16="http://schemas.microsoft.com/office/drawing/2014/main" id="{D5009404-0E44-5B19-5880-9A9A11BDAC69}"/>
              </a:ext>
            </a:extLst>
          </p:cNvPr>
          <p:cNvGrpSpPr/>
          <p:nvPr/>
        </p:nvGrpSpPr>
        <p:grpSpPr>
          <a:xfrm>
            <a:off x="-970866" y="4910650"/>
            <a:ext cx="798044" cy="769664"/>
            <a:chOff x="301291" y="4696457"/>
            <a:chExt cx="798044" cy="769664"/>
          </a:xfrm>
        </p:grpSpPr>
        <p:sp>
          <p:nvSpPr>
            <p:cNvPr id="33" name="Flowchart: Connector 32">
              <a:extLst>
                <a:ext uri="{FF2B5EF4-FFF2-40B4-BE49-F238E27FC236}">
                  <a16:creationId xmlns:a16="http://schemas.microsoft.com/office/drawing/2014/main" id="{BC65B926-3A74-2E47-9A28-572D7B8DAA1A}"/>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4" name="Graphic 33" descr="Bullseye">
              <a:extLst>
                <a:ext uri="{FF2B5EF4-FFF2-40B4-BE49-F238E27FC236}">
                  <a16:creationId xmlns:a16="http://schemas.microsoft.com/office/drawing/2014/main" id="{B50C741B-005B-8A52-B158-C94AAC40859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03806" y="4789707"/>
              <a:ext cx="570744" cy="584932"/>
            </a:xfrm>
            <a:prstGeom prst="rect">
              <a:avLst/>
            </a:prstGeom>
          </p:spPr>
        </p:pic>
      </p:grpSp>
      <p:pic>
        <p:nvPicPr>
          <p:cNvPr id="35" name="Picture 34">
            <a:hlinkClick r:id="rId23" action="ppaction://hlinksldjump"/>
            <a:extLst>
              <a:ext uri="{FF2B5EF4-FFF2-40B4-BE49-F238E27FC236}">
                <a16:creationId xmlns:a16="http://schemas.microsoft.com/office/drawing/2014/main" id="{51DE950A-A0BB-814C-54F2-09BDD95A3785}"/>
              </a:ext>
            </a:extLst>
          </p:cNvPr>
          <p:cNvPicPr>
            <a:picLocks noChangeAspect="1"/>
          </p:cNvPicPr>
          <p:nvPr/>
        </p:nvPicPr>
        <p:blipFill>
          <a:blip r:embed="rId24">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308572" y="4101829"/>
            <a:ext cx="631884" cy="570088"/>
          </a:xfrm>
          <a:prstGeom prst="rect">
            <a:avLst/>
          </a:prstGeom>
          <a:ln>
            <a:noFill/>
          </a:ln>
        </p:spPr>
      </p:pic>
      <p:grpSp>
        <p:nvGrpSpPr>
          <p:cNvPr id="14" name="Group 13">
            <a:extLst>
              <a:ext uri="{FF2B5EF4-FFF2-40B4-BE49-F238E27FC236}">
                <a16:creationId xmlns:a16="http://schemas.microsoft.com/office/drawing/2014/main" id="{66DD154C-5631-0998-A83E-95B01C17C0F6}"/>
              </a:ext>
            </a:extLst>
          </p:cNvPr>
          <p:cNvGrpSpPr/>
          <p:nvPr/>
        </p:nvGrpSpPr>
        <p:grpSpPr>
          <a:xfrm>
            <a:off x="1009330" y="5768982"/>
            <a:ext cx="798044" cy="769664"/>
            <a:chOff x="301290" y="5684897"/>
            <a:chExt cx="798044" cy="769664"/>
          </a:xfrm>
        </p:grpSpPr>
        <p:sp>
          <p:nvSpPr>
            <p:cNvPr id="15" name="Flowchart: Connector 14">
              <a:extLst>
                <a:ext uri="{FF2B5EF4-FFF2-40B4-BE49-F238E27FC236}">
                  <a16:creationId xmlns:a16="http://schemas.microsoft.com/office/drawing/2014/main" id="{5407D9E1-60D4-1B17-0986-0FB05F0180A8}"/>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9CEDE664-00BD-60A3-DA58-4065D8F14C14}"/>
                </a:ext>
              </a:extLst>
            </p:cNvPr>
            <p:cNvPicPr>
              <a:picLocks noChangeAspect="1"/>
            </p:cNvPicPr>
            <p:nvPr/>
          </p:nvPicPr>
          <p:blipFill>
            <a:blip r:embed="rId2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pic>
        <p:nvPicPr>
          <p:cNvPr id="36" name="Graphic 35" descr="Bullseye">
            <a:hlinkClick r:id="rId27" action="ppaction://hlinksldjump"/>
            <a:extLst>
              <a:ext uri="{FF2B5EF4-FFF2-40B4-BE49-F238E27FC236}">
                <a16:creationId xmlns:a16="http://schemas.microsoft.com/office/drawing/2014/main" id="{D4B5FFAA-C5E0-7551-4B6D-43C8D56C170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9008" y="4971114"/>
            <a:ext cx="570744" cy="584932"/>
          </a:xfrm>
          <a:prstGeom prst="rect">
            <a:avLst/>
          </a:prstGeom>
        </p:spPr>
      </p:pic>
      <p:sp>
        <p:nvSpPr>
          <p:cNvPr id="2" name="TextBox 1">
            <a:extLst>
              <a:ext uri="{FF2B5EF4-FFF2-40B4-BE49-F238E27FC236}">
                <a16:creationId xmlns:a16="http://schemas.microsoft.com/office/drawing/2014/main" id="{646D20E9-710C-6B3A-7355-069D91735843}"/>
              </a:ext>
            </a:extLst>
          </p:cNvPr>
          <p:cNvSpPr txBox="1"/>
          <p:nvPr/>
        </p:nvSpPr>
        <p:spPr>
          <a:xfrm>
            <a:off x="10728251" y="6316582"/>
            <a:ext cx="1362778" cy="400110"/>
          </a:xfrm>
          <a:prstGeom prst="rect">
            <a:avLst/>
          </a:prstGeom>
          <a:noFill/>
        </p:spPr>
        <p:txBody>
          <a:bodyPr wrap="square" rtlCol="0">
            <a:spAutoFit/>
          </a:bodyPr>
          <a:lstStyle/>
          <a:p>
            <a:r>
              <a:rPr lang="en-IN" sz="2000" b="1" dirty="0">
                <a:solidFill>
                  <a:schemeClr val="bg1"/>
                </a:solidFill>
              </a:rPr>
              <a:t>Page 1 of 2</a:t>
            </a:r>
          </a:p>
        </p:txBody>
      </p:sp>
      <p:sp>
        <p:nvSpPr>
          <p:cNvPr id="3" name="AutoShape 2" descr="64,641 Happy People Illustrations - Free in SVG, PNG, EPS - IconScout">
            <a:extLst>
              <a:ext uri="{FF2B5EF4-FFF2-40B4-BE49-F238E27FC236}">
                <a16:creationId xmlns:a16="http://schemas.microsoft.com/office/drawing/2014/main" id="{0D567CA0-535A-5F74-86E0-8CAD04D156B8}"/>
              </a:ext>
            </a:extLst>
          </p:cNvPr>
          <p:cNvSpPr>
            <a:spLocks noChangeAspect="1" noChangeArrowheads="1"/>
          </p:cNvSpPr>
          <p:nvPr/>
        </p:nvSpPr>
        <p:spPr bwMode="auto">
          <a:xfrm>
            <a:off x="5943600" y="1803400"/>
            <a:ext cx="1778000" cy="177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TextBox 4">
            <a:extLst>
              <a:ext uri="{FF2B5EF4-FFF2-40B4-BE49-F238E27FC236}">
                <a16:creationId xmlns:a16="http://schemas.microsoft.com/office/drawing/2014/main" id="{87642BBF-E6FA-7AD2-DC12-768F27075FE0}"/>
              </a:ext>
            </a:extLst>
          </p:cNvPr>
          <p:cNvSpPr txBox="1"/>
          <p:nvPr/>
        </p:nvSpPr>
        <p:spPr>
          <a:xfrm>
            <a:off x="6266672" y="1726714"/>
            <a:ext cx="4508501" cy="461665"/>
          </a:xfrm>
          <a:prstGeom prst="rect">
            <a:avLst/>
          </a:prstGeom>
          <a:noFill/>
        </p:spPr>
        <p:txBody>
          <a:bodyPr wrap="square" rtlCol="0">
            <a:spAutoFit/>
          </a:bodyPr>
          <a:lstStyle/>
          <a:p>
            <a:pPr algn="ctr"/>
            <a:r>
              <a:rPr lang="en-IN" sz="2400" dirty="0">
                <a:solidFill>
                  <a:schemeClr val="bg1"/>
                </a:solidFill>
                <a:latin typeface="Arial Black" panose="020B0A04020102020204" pitchFamily="34" charset="0"/>
              </a:rPr>
              <a:t>CONCEPTS  DISCUSSED:</a:t>
            </a:r>
          </a:p>
        </p:txBody>
      </p:sp>
      <p:sp>
        <p:nvSpPr>
          <p:cNvPr id="37" name="TextBox 36">
            <a:extLst>
              <a:ext uri="{FF2B5EF4-FFF2-40B4-BE49-F238E27FC236}">
                <a16:creationId xmlns:a16="http://schemas.microsoft.com/office/drawing/2014/main" id="{E4B49DB8-604D-8192-EC2B-B3D35860F30D}"/>
              </a:ext>
            </a:extLst>
          </p:cNvPr>
          <p:cNvSpPr txBox="1"/>
          <p:nvPr/>
        </p:nvSpPr>
        <p:spPr>
          <a:xfrm>
            <a:off x="6313994" y="2890926"/>
            <a:ext cx="5331905" cy="2246769"/>
          </a:xfrm>
          <a:prstGeom prst="rect">
            <a:avLst/>
          </a:prstGeom>
          <a:noFill/>
        </p:spPr>
        <p:txBody>
          <a:bodyPr wrap="square" rtlCol="0">
            <a:spAutoFit/>
          </a:bodyPr>
          <a:lstStyle/>
          <a:p>
            <a:pPr marL="285750" indent="-285750" algn="just">
              <a:buFont typeface="Arial" panose="020B0604020202020204" pitchFamily="34" charset="0"/>
              <a:buChar char="•"/>
            </a:pPr>
            <a:r>
              <a:rPr lang="en-IN" sz="2000" b="1" dirty="0">
                <a:solidFill>
                  <a:schemeClr val="bg1"/>
                </a:solidFill>
                <a:latin typeface="Bell MT" panose="02020503060305020303" pitchFamily="18" charset="0"/>
              </a:rPr>
              <a:t>Importance of Collaborative Code Editor</a:t>
            </a:r>
          </a:p>
          <a:p>
            <a:pPr marL="285750" indent="-285750" algn="just">
              <a:buFont typeface="Arial" panose="020B0604020202020204" pitchFamily="34" charset="0"/>
              <a:buChar char="•"/>
            </a:pPr>
            <a:r>
              <a:rPr lang="en-IN" sz="2000" b="1" dirty="0">
                <a:solidFill>
                  <a:schemeClr val="bg1"/>
                </a:solidFill>
                <a:latin typeface="Bell MT" panose="02020503060305020303" pitchFamily="18" charset="0"/>
              </a:rPr>
              <a:t>Crucial Features included in </a:t>
            </a:r>
            <a:r>
              <a:rPr lang="en-IN" sz="2000" b="1" dirty="0" err="1">
                <a:solidFill>
                  <a:schemeClr val="bg1"/>
                </a:solidFill>
                <a:latin typeface="Bell MT" panose="02020503060305020303" pitchFamily="18" charset="0"/>
              </a:rPr>
              <a:t>codEdit</a:t>
            </a:r>
            <a:endParaRPr lang="en-IN" sz="2000" b="1" dirty="0">
              <a:solidFill>
                <a:schemeClr val="bg1"/>
              </a:solidFill>
              <a:latin typeface="Bell MT" panose="02020503060305020303" pitchFamily="18" charset="0"/>
            </a:endParaRPr>
          </a:p>
          <a:p>
            <a:pPr marL="285750" indent="-285750" algn="just">
              <a:buFont typeface="Arial" panose="020B0604020202020204" pitchFamily="34" charset="0"/>
              <a:buChar char="•"/>
            </a:pPr>
            <a:r>
              <a:rPr lang="en-IN" sz="2000" b="1" dirty="0">
                <a:solidFill>
                  <a:schemeClr val="bg1"/>
                </a:solidFill>
                <a:latin typeface="Bell MT" panose="02020503060305020303" pitchFamily="18" charset="0"/>
              </a:rPr>
              <a:t>Functional Working of </a:t>
            </a:r>
            <a:r>
              <a:rPr lang="en-IN" sz="2000" b="1" dirty="0" err="1">
                <a:solidFill>
                  <a:schemeClr val="bg1"/>
                </a:solidFill>
                <a:latin typeface="Bell MT" panose="02020503060305020303" pitchFamily="18" charset="0"/>
              </a:rPr>
              <a:t>codEdit</a:t>
            </a:r>
            <a:endParaRPr lang="en-IN" sz="2000" b="1" dirty="0">
              <a:solidFill>
                <a:schemeClr val="bg1"/>
              </a:solidFill>
              <a:latin typeface="Bell MT" panose="02020503060305020303" pitchFamily="18" charset="0"/>
            </a:endParaRPr>
          </a:p>
          <a:p>
            <a:pPr marL="285750" indent="-285750" algn="just">
              <a:buFont typeface="Arial" panose="020B0604020202020204" pitchFamily="34" charset="0"/>
              <a:buChar char="•"/>
            </a:pPr>
            <a:r>
              <a:rPr lang="en-IN" sz="2000" b="1" dirty="0">
                <a:solidFill>
                  <a:schemeClr val="bg1"/>
                </a:solidFill>
                <a:latin typeface="Bell MT" panose="02020503060305020303" pitchFamily="18" charset="0"/>
              </a:rPr>
              <a:t>Real-life use cases of </a:t>
            </a:r>
            <a:r>
              <a:rPr lang="en-IN" sz="2000" b="1" dirty="0" err="1">
                <a:solidFill>
                  <a:schemeClr val="bg1"/>
                </a:solidFill>
                <a:latin typeface="Bell MT" panose="02020503060305020303" pitchFamily="18" charset="0"/>
              </a:rPr>
              <a:t>codEdit</a:t>
            </a:r>
            <a:endParaRPr lang="en-IN" sz="2000" b="1" dirty="0">
              <a:solidFill>
                <a:schemeClr val="bg1"/>
              </a:solidFill>
              <a:latin typeface="Bell MT" panose="02020503060305020303" pitchFamily="18" charset="0"/>
            </a:endParaRPr>
          </a:p>
          <a:p>
            <a:pPr marL="285750" indent="-285750" algn="just">
              <a:buFont typeface="Arial" panose="020B0604020202020204" pitchFamily="34" charset="0"/>
              <a:buChar char="•"/>
            </a:pPr>
            <a:r>
              <a:rPr lang="en-IN" sz="2000" b="1" dirty="0">
                <a:solidFill>
                  <a:schemeClr val="bg1"/>
                </a:solidFill>
                <a:latin typeface="Bell MT" panose="02020503060305020303" pitchFamily="18" charset="0"/>
              </a:rPr>
              <a:t>Discussion of Future developments </a:t>
            </a:r>
          </a:p>
          <a:p>
            <a:pPr algn="just"/>
            <a:endParaRPr lang="en-IN" sz="2000" b="1" dirty="0">
              <a:solidFill>
                <a:schemeClr val="bg1"/>
              </a:solidFill>
              <a:latin typeface="Bell MT" panose="02020503060305020303" pitchFamily="18" charset="0"/>
            </a:endParaRPr>
          </a:p>
          <a:p>
            <a:pPr marL="285750" indent="-285750" algn="just">
              <a:buFont typeface="Arial" panose="020B0604020202020204" pitchFamily="34" charset="0"/>
              <a:buChar char="•"/>
            </a:pPr>
            <a:endParaRPr lang="en-IN" sz="2000" b="1" dirty="0">
              <a:solidFill>
                <a:schemeClr val="bg1"/>
              </a:solidFill>
              <a:latin typeface="Bell MT" panose="02020503060305020303" pitchFamily="18" charset="0"/>
            </a:endParaRPr>
          </a:p>
        </p:txBody>
      </p:sp>
      <p:pic>
        <p:nvPicPr>
          <p:cNvPr id="38" name="Picture 37">
            <a:extLst>
              <a:ext uri="{FF2B5EF4-FFF2-40B4-BE49-F238E27FC236}">
                <a16:creationId xmlns:a16="http://schemas.microsoft.com/office/drawing/2014/main" id="{5C4E6740-6861-B1A7-6F8A-A8BEBE3E8E4F}"/>
              </a:ext>
            </a:extLst>
          </p:cNvPr>
          <p:cNvPicPr>
            <a:picLocks noChangeAspect="1"/>
          </p:cNvPicPr>
          <p:nvPr/>
        </p:nvPicPr>
        <p:blipFill>
          <a:blip r:embed="rId30">
            <a:clrChange>
              <a:clrFrom>
                <a:srgbClr val="000000">
                  <a:alpha val="0"/>
                </a:srgbClr>
              </a:clrFrom>
              <a:clrTo>
                <a:srgbClr val="000000">
                  <a:alpha val="0"/>
                </a:srgbClr>
              </a:clrTo>
            </a:clrChange>
            <a:extLst>
              <a:ext uri="{BEBA8EAE-BF5A-486C-A8C5-ECC9F3942E4B}">
                <a14:imgProps xmlns:a14="http://schemas.microsoft.com/office/drawing/2010/main">
                  <a14:imgLayer r:embed="rId31">
                    <a14:imgEffect>
                      <a14:saturation sat="66000"/>
                    </a14:imgEffect>
                  </a14:imgLayer>
                </a14:imgProps>
              </a:ext>
              <a:ext uri="{28A0092B-C50C-407E-A947-70E740481C1C}">
                <a14:useLocalDpi xmlns:a14="http://schemas.microsoft.com/office/drawing/2010/main" val="0"/>
              </a:ext>
            </a:extLst>
          </a:blip>
          <a:stretch>
            <a:fillRect/>
          </a:stretch>
        </p:blipFill>
        <p:spPr>
          <a:xfrm>
            <a:off x="2162921" y="1545997"/>
            <a:ext cx="4309918" cy="2869028"/>
          </a:xfrm>
          <a:prstGeom prst="rect">
            <a:avLst/>
          </a:prstGeom>
          <a:noFill/>
        </p:spPr>
      </p:pic>
    </p:spTree>
    <p:extLst>
      <p:ext uri="{BB962C8B-B14F-4D97-AF65-F5344CB8AC3E}">
        <p14:creationId xmlns:p14="http://schemas.microsoft.com/office/powerpoint/2010/main" val="139816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1344DC49-2C59-AAB1-1F74-990B3CD209F3}"/>
              </a:ext>
            </a:extLst>
          </p:cNvPr>
          <p:cNvCxnSpPr>
            <a:cxnSpLocks/>
          </p:cNvCxnSpPr>
          <p:nvPr/>
        </p:nvCxnSpPr>
        <p:spPr>
          <a:xfrm>
            <a:off x="1839913" y="3786183"/>
            <a:ext cx="1453403" cy="951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3CF92D4-B8D6-F307-2061-468AB27BA1B3}"/>
              </a:ext>
            </a:extLst>
          </p:cNvPr>
          <p:cNvCxnSpPr>
            <a:cxnSpLocks/>
          </p:cNvCxnSpPr>
          <p:nvPr/>
        </p:nvCxnSpPr>
        <p:spPr>
          <a:xfrm>
            <a:off x="-330200" y="3783051"/>
            <a:ext cx="953731" cy="1586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05A22-6D88-BA9D-0EC6-A5EE1DB5A3D7}"/>
              </a:ext>
            </a:extLst>
          </p:cNvPr>
          <p:cNvCxnSpPr>
            <a:cxnSpLocks/>
          </p:cNvCxnSpPr>
          <p:nvPr/>
        </p:nvCxnSpPr>
        <p:spPr>
          <a:xfrm>
            <a:off x="1221015" y="4261576"/>
            <a:ext cx="0" cy="723915"/>
          </a:xfrm>
          <a:prstGeom prst="line">
            <a:avLst/>
          </a:prstGeom>
          <a:ln w="38100"/>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F558B35-5BB5-7DBF-7D78-D3CF0E42E3B3}"/>
              </a:ext>
            </a:extLst>
          </p:cNvPr>
          <p:cNvSpPr txBox="1"/>
          <p:nvPr/>
        </p:nvSpPr>
        <p:spPr>
          <a:xfrm>
            <a:off x="508066" y="2076511"/>
            <a:ext cx="1270000" cy="830997"/>
          </a:xfrm>
          <a:prstGeom prst="rect">
            <a:avLst/>
          </a:prstGeom>
          <a:noFill/>
        </p:spPr>
        <p:txBody>
          <a:bodyPr wrap="square" rtlCol="0">
            <a:spAutoFit/>
          </a:bodyPr>
          <a:lstStyle/>
          <a:p>
            <a:pPr algn="ctr"/>
            <a:r>
              <a:rPr lang="en-IN" sz="4800" dirty="0">
                <a:solidFill>
                  <a:srgbClr val="7F5539"/>
                </a:solidFill>
                <a:latin typeface="Arial Black" panose="020B0A04020102020204" pitchFamily="34" charset="0"/>
              </a:rPr>
              <a:t>5</a:t>
            </a:r>
          </a:p>
        </p:txBody>
      </p:sp>
      <p:sp>
        <p:nvSpPr>
          <p:cNvPr id="33" name="Flowchart: Connector 32">
            <a:extLst>
              <a:ext uri="{FF2B5EF4-FFF2-40B4-BE49-F238E27FC236}">
                <a16:creationId xmlns:a16="http://schemas.microsoft.com/office/drawing/2014/main" id="{7D184D12-F213-16DD-AB4B-1FB5AF68FB66}"/>
              </a:ext>
            </a:extLst>
          </p:cNvPr>
          <p:cNvSpPr/>
          <p:nvPr/>
        </p:nvSpPr>
        <p:spPr>
          <a:xfrm>
            <a:off x="1105128" y="4975635"/>
            <a:ext cx="231773" cy="225418"/>
          </a:xfrm>
          <a:prstGeom prst="flowChartConnector">
            <a:avLst/>
          </a:prstGeom>
          <a:solidFill>
            <a:srgbClr val="7F55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DA0F95D7-90A7-0AC6-AEDF-94C535B73920}"/>
              </a:ext>
            </a:extLst>
          </p:cNvPr>
          <p:cNvSpPr txBox="1"/>
          <p:nvPr/>
        </p:nvSpPr>
        <p:spPr>
          <a:xfrm>
            <a:off x="162151" y="5436135"/>
            <a:ext cx="2349500" cy="400110"/>
          </a:xfrm>
          <a:prstGeom prst="rect">
            <a:avLst/>
          </a:prstGeom>
          <a:noFill/>
        </p:spPr>
        <p:txBody>
          <a:bodyPr wrap="square" rtlCol="0">
            <a:spAutoFit/>
          </a:bodyPr>
          <a:lstStyle/>
          <a:p>
            <a:pPr algn="ctr"/>
            <a:r>
              <a:rPr lang="en-IN" sz="2000" dirty="0">
                <a:solidFill>
                  <a:srgbClr val="7F5539"/>
                </a:solidFill>
                <a:latin typeface="Arial Black" panose="020B0A04020102020204" pitchFamily="34" charset="0"/>
              </a:rPr>
              <a:t>USE CASES </a:t>
            </a:r>
          </a:p>
        </p:txBody>
      </p:sp>
      <p:cxnSp>
        <p:nvCxnSpPr>
          <p:cNvPr id="46" name="Straight Connector 45">
            <a:extLst>
              <a:ext uri="{FF2B5EF4-FFF2-40B4-BE49-F238E27FC236}">
                <a16:creationId xmlns:a16="http://schemas.microsoft.com/office/drawing/2014/main" id="{2B59A075-B051-33A2-0784-7DE350F9BD7A}"/>
              </a:ext>
            </a:extLst>
          </p:cNvPr>
          <p:cNvCxnSpPr>
            <a:cxnSpLocks/>
          </p:cNvCxnSpPr>
          <p:nvPr/>
        </p:nvCxnSpPr>
        <p:spPr>
          <a:xfrm flipV="1">
            <a:off x="3924289" y="2362215"/>
            <a:ext cx="0" cy="723915"/>
          </a:xfrm>
          <a:prstGeom prst="line">
            <a:avLst/>
          </a:prstGeom>
          <a:ln w="28575"/>
        </p:spPr>
        <p:style>
          <a:lnRef idx="1">
            <a:schemeClr val="dk1"/>
          </a:lnRef>
          <a:fillRef idx="0">
            <a:schemeClr val="dk1"/>
          </a:fillRef>
          <a:effectRef idx="0">
            <a:schemeClr val="dk1"/>
          </a:effectRef>
          <a:fontRef idx="minor">
            <a:schemeClr val="tx1"/>
          </a:fontRef>
        </p:style>
      </p:cxnSp>
      <p:sp>
        <p:nvSpPr>
          <p:cNvPr id="47" name="Flowchart: Connector 46">
            <a:extLst>
              <a:ext uri="{FF2B5EF4-FFF2-40B4-BE49-F238E27FC236}">
                <a16:creationId xmlns:a16="http://schemas.microsoft.com/office/drawing/2014/main" id="{024912F1-269A-9070-B27D-99A71D9CD7B0}"/>
              </a:ext>
            </a:extLst>
          </p:cNvPr>
          <p:cNvSpPr/>
          <p:nvPr/>
        </p:nvSpPr>
        <p:spPr>
          <a:xfrm rot="10800000" flipV="1">
            <a:off x="3803679" y="2167815"/>
            <a:ext cx="231773" cy="225418"/>
          </a:xfrm>
          <a:prstGeom prst="flowChartConnector">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0ED4D43F-57D0-514A-68CC-5E29530C804E}"/>
              </a:ext>
            </a:extLst>
          </p:cNvPr>
          <p:cNvSpPr txBox="1"/>
          <p:nvPr/>
        </p:nvSpPr>
        <p:spPr>
          <a:xfrm>
            <a:off x="3219391" y="4498847"/>
            <a:ext cx="1270000" cy="830997"/>
          </a:xfrm>
          <a:prstGeom prst="rect">
            <a:avLst/>
          </a:prstGeom>
          <a:noFill/>
        </p:spPr>
        <p:txBody>
          <a:bodyPr wrap="square" rtlCol="0">
            <a:spAutoFit/>
          </a:bodyPr>
          <a:lstStyle/>
          <a:p>
            <a:pPr algn="ctr"/>
            <a:r>
              <a:rPr lang="en-IN" sz="4800" dirty="0">
                <a:solidFill>
                  <a:srgbClr val="4472C4"/>
                </a:solidFill>
                <a:latin typeface="Arial Black" panose="020B0A04020102020204" pitchFamily="34" charset="0"/>
              </a:rPr>
              <a:t>6</a:t>
            </a:r>
          </a:p>
        </p:txBody>
      </p:sp>
      <p:sp>
        <p:nvSpPr>
          <p:cNvPr id="50" name="TextBox 49">
            <a:extLst>
              <a:ext uri="{FF2B5EF4-FFF2-40B4-BE49-F238E27FC236}">
                <a16:creationId xmlns:a16="http://schemas.microsoft.com/office/drawing/2014/main" id="{DD93F276-2B9A-6EA1-BCB7-21CAF9CE3C11}"/>
              </a:ext>
            </a:extLst>
          </p:cNvPr>
          <p:cNvSpPr txBox="1"/>
          <p:nvPr/>
        </p:nvSpPr>
        <p:spPr>
          <a:xfrm>
            <a:off x="2819401" y="1513735"/>
            <a:ext cx="2590795" cy="400110"/>
          </a:xfrm>
          <a:prstGeom prst="rect">
            <a:avLst/>
          </a:prstGeom>
          <a:noFill/>
        </p:spPr>
        <p:txBody>
          <a:bodyPr wrap="square" rtlCol="0">
            <a:spAutoFit/>
          </a:bodyPr>
          <a:lstStyle/>
          <a:p>
            <a:pPr algn="ctr"/>
            <a:r>
              <a:rPr lang="en-IN" sz="2000" dirty="0">
                <a:solidFill>
                  <a:srgbClr val="4472C4"/>
                </a:solidFill>
                <a:latin typeface="Arial Black" panose="020B0A04020102020204" pitchFamily="34" charset="0"/>
              </a:rPr>
              <a:t>FUTURE SCOPE</a:t>
            </a:r>
          </a:p>
        </p:txBody>
      </p:sp>
      <p:cxnSp>
        <p:nvCxnSpPr>
          <p:cNvPr id="58" name="Straight Connector 57">
            <a:extLst>
              <a:ext uri="{FF2B5EF4-FFF2-40B4-BE49-F238E27FC236}">
                <a16:creationId xmlns:a16="http://schemas.microsoft.com/office/drawing/2014/main" id="{21E6A975-4E0B-ADB3-2520-FE9CA29E5A04}"/>
              </a:ext>
            </a:extLst>
          </p:cNvPr>
          <p:cNvCxnSpPr>
            <a:cxnSpLocks/>
          </p:cNvCxnSpPr>
          <p:nvPr/>
        </p:nvCxnSpPr>
        <p:spPr>
          <a:xfrm flipV="1">
            <a:off x="4532358" y="3786183"/>
            <a:ext cx="1327116" cy="951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506891F-D475-1AA3-76FC-8AE2F054C265}"/>
              </a:ext>
            </a:extLst>
          </p:cNvPr>
          <p:cNvCxnSpPr>
            <a:cxnSpLocks/>
          </p:cNvCxnSpPr>
          <p:nvPr/>
        </p:nvCxnSpPr>
        <p:spPr>
          <a:xfrm>
            <a:off x="6519081" y="4261576"/>
            <a:ext cx="0" cy="723915"/>
          </a:xfrm>
          <a:prstGeom prst="line">
            <a:avLst/>
          </a:prstGeom>
          <a:ln w="28575"/>
        </p:spPr>
        <p:style>
          <a:lnRef idx="1">
            <a:schemeClr val="dk1"/>
          </a:lnRef>
          <a:fillRef idx="0">
            <a:schemeClr val="dk1"/>
          </a:fillRef>
          <a:effectRef idx="0">
            <a:schemeClr val="dk1"/>
          </a:effectRef>
          <a:fontRef idx="minor">
            <a:schemeClr val="tx1"/>
          </a:fontRef>
        </p:style>
      </p:cxnSp>
      <p:sp>
        <p:nvSpPr>
          <p:cNvPr id="64" name="Flowchart: Connector 63">
            <a:extLst>
              <a:ext uri="{FF2B5EF4-FFF2-40B4-BE49-F238E27FC236}">
                <a16:creationId xmlns:a16="http://schemas.microsoft.com/office/drawing/2014/main" id="{533C97E3-4911-3E31-138E-F71E030AD7E8}"/>
              </a:ext>
            </a:extLst>
          </p:cNvPr>
          <p:cNvSpPr/>
          <p:nvPr/>
        </p:nvSpPr>
        <p:spPr>
          <a:xfrm>
            <a:off x="6408718" y="4993732"/>
            <a:ext cx="231773" cy="225418"/>
          </a:xfrm>
          <a:prstGeom prst="flowChartConnector">
            <a:avLst/>
          </a:prstGeom>
          <a:solidFill>
            <a:srgbClr val="6D59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5B275656-0AEF-B621-3D3A-53451C981F57}"/>
              </a:ext>
            </a:extLst>
          </p:cNvPr>
          <p:cNvSpPr txBox="1"/>
          <p:nvPr/>
        </p:nvSpPr>
        <p:spPr>
          <a:xfrm>
            <a:off x="5773718" y="2146821"/>
            <a:ext cx="1270000" cy="830997"/>
          </a:xfrm>
          <a:prstGeom prst="rect">
            <a:avLst/>
          </a:prstGeom>
          <a:noFill/>
        </p:spPr>
        <p:txBody>
          <a:bodyPr wrap="square" rtlCol="0">
            <a:spAutoFit/>
          </a:bodyPr>
          <a:lstStyle/>
          <a:p>
            <a:pPr algn="ctr"/>
            <a:r>
              <a:rPr lang="en-IN" sz="4800" dirty="0">
                <a:solidFill>
                  <a:srgbClr val="6D597A"/>
                </a:solidFill>
                <a:latin typeface="Arial Black" panose="020B0A04020102020204" pitchFamily="34" charset="0"/>
              </a:rPr>
              <a:t>7</a:t>
            </a:r>
          </a:p>
        </p:txBody>
      </p:sp>
      <p:cxnSp>
        <p:nvCxnSpPr>
          <p:cNvPr id="67" name="Straight Connector 66">
            <a:extLst>
              <a:ext uri="{FF2B5EF4-FFF2-40B4-BE49-F238E27FC236}">
                <a16:creationId xmlns:a16="http://schemas.microsoft.com/office/drawing/2014/main" id="{91DFEAB8-43EE-03AB-0D63-13DDE6330AC0}"/>
              </a:ext>
            </a:extLst>
          </p:cNvPr>
          <p:cNvCxnSpPr>
            <a:cxnSpLocks/>
          </p:cNvCxnSpPr>
          <p:nvPr/>
        </p:nvCxnSpPr>
        <p:spPr>
          <a:xfrm>
            <a:off x="7102843" y="3771900"/>
            <a:ext cx="1416040" cy="2379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C6001D7D-C9B5-C415-C860-A396B6ABFFAB}"/>
              </a:ext>
            </a:extLst>
          </p:cNvPr>
          <p:cNvSpPr txBox="1"/>
          <p:nvPr/>
        </p:nvSpPr>
        <p:spPr>
          <a:xfrm>
            <a:off x="5130978" y="5474979"/>
            <a:ext cx="2700359" cy="400110"/>
          </a:xfrm>
          <a:prstGeom prst="rect">
            <a:avLst/>
          </a:prstGeom>
          <a:noFill/>
        </p:spPr>
        <p:txBody>
          <a:bodyPr wrap="square" rtlCol="0">
            <a:spAutoFit/>
          </a:bodyPr>
          <a:lstStyle/>
          <a:p>
            <a:pPr algn="ctr"/>
            <a:r>
              <a:rPr lang="en-IN" sz="2000" dirty="0">
                <a:solidFill>
                  <a:srgbClr val="6D597A"/>
                </a:solidFill>
                <a:latin typeface="Arial Black" panose="020B0A04020102020204" pitchFamily="34" charset="0"/>
              </a:rPr>
              <a:t>CONCLUSION</a:t>
            </a:r>
          </a:p>
        </p:txBody>
      </p:sp>
      <p:grpSp>
        <p:nvGrpSpPr>
          <p:cNvPr id="15" name="Group 14">
            <a:extLst>
              <a:ext uri="{FF2B5EF4-FFF2-40B4-BE49-F238E27FC236}">
                <a16:creationId xmlns:a16="http://schemas.microsoft.com/office/drawing/2014/main" id="{3BFD91BB-6760-B156-228B-DCD1C9ECC691}"/>
              </a:ext>
            </a:extLst>
          </p:cNvPr>
          <p:cNvGrpSpPr/>
          <p:nvPr/>
        </p:nvGrpSpPr>
        <p:grpSpPr>
          <a:xfrm>
            <a:off x="613618" y="3110036"/>
            <a:ext cx="1243369" cy="1175930"/>
            <a:chOff x="613618" y="3110036"/>
            <a:chExt cx="1243369" cy="1175930"/>
          </a:xfrm>
        </p:grpSpPr>
        <p:sp>
          <p:nvSpPr>
            <p:cNvPr id="3" name="Flowchart: Connector 2">
              <a:extLst>
                <a:ext uri="{FF2B5EF4-FFF2-40B4-BE49-F238E27FC236}">
                  <a16:creationId xmlns:a16="http://schemas.microsoft.com/office/drawing/2014/main" id="{2DFD8BE5-6DD1-3508-221A-63BF7357D662}"/>
                </a:ext>
              </a:extLst>
            </p:cNvPr>
            <p:cNvSpPr/>
            <p:nvPr/>
          </p:nvSpPr>
          <p:spPr>
            <a:xfrm>
              <a:off x="613618" y="3110036"/>
              <a:ext cx="1243369" cy="1175930"/>
            </a:xfrm>
            <a:prstGeom prst="flowChartConnector">
              <a:avLst/>
            </a:prstGeom>
            <a:gradFill>
              <a:gsLst>
                <a:gs pos="0">
                  <a:schemeClr val="accent2">
                    <a:lumMod val="40000"/>
                    <a:lumOff val="60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gra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hlinkClick r:id="rId2" action="ppaction://hlinksldjump"/>
              <a:extLst>
                <a:ext uri="{FF2B5EF4-FFF2-40B4-BE49-F238E27FC236}">
                  <a16:creationId xmlns:a16="http://schemas.microsoft.com/office/drawing/2014/main" id="{A9485277-184F-BE60-6044-5DB26CACD72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96264" y="3242769"/>
              <a:ext cx="849502" cy="902809"/>
            </a:xfrm>
            <a:prstGeom prst="rect">
              <a:avLst/>
            </a:prstGeom>
            <a:ln>
              <a:noFill/>
            </a:ln>
          </p:spPr>
        </p:pic>
      </p:grpSp>
      <p:grpSp>
        <p:nvGrpSpPr>
          <p:cNvPr id="16" name="Group 15">
            <a:extLst>
              <a:ext uri="{FF2B5EF4-FFF2-40B4-BE49-F238E27FC236}">
                <a16:creationId xmlns:a16="http://schemas.microsoft.com/office/drawing/2014/main" id="{469F4341-4D26-C94C-B2D8-801084B6A97D}"/>
              </a:ext>
            </a:extLst>
          </p:cNvPr>
          <p:cNvGrpSpPr/>
          <p:nvPr/>
        </p:nvGrpSpPr>
        <p:grpSpPr>
          <a:xfrm>
            <a:off x="3293316" y="3110036"/>
            <a:ext cx="1243369" cy="1175930"/>
            <a:chOff x="3293316" y="3110036"/>
            <a:chExt cx="1243369" cy="1175930"/>
          </a:xfrm>
        </p:grpSpPr>
        <p:sp>
          <p:nvSpPr>
            <p:cNvPr id="8" name="Flowchart: Connector 7">
              <a:extLst>
                <a:ext uri="{FF2B5EF4-FFF2-40B4-BE49-F238E27FC236}">
                  <a16:creationId xmlns:a16="http://schemas.microsoft.com/office/drawing/2014/main" id="{6EB7C629-3E31-41D5-DB5F-EE5FC10241A4}"/>
                </a:ext>
              </a:extLst>
            </p:cNvPr>
            <p:cNvSpPr/>
            <p:nvPr/>
          </p:nvSpPr>
          <p:spPr>
            <a:xfrm>
              <a:off x="3293316" y="3110036"/>
              <a:ext cx="1243369" cy="1175930"/>
            </a:xfrm>
            <a:prstGeom prst="flowChartConnector">
              <a:avLst/>
            </a:prstGeom>
            <a:gradFill>
              <a:gsLst>
                <a:gs pos="0">
                  <a:schemeClr val="accent2">
                    <a:lumMod val="40000"/>
                    <a:lumOff val="60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gra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descr="Bullseye">
              <a:hlinkClick r:id="rId5" action="ppaction://hlinksldjump"/>
              <a:extLst>
                <a:ext uri="{FF2B5EF4-FFF2-40B4-BE49-F238E27FC236}">
                  <a16:creationId xmlns:a16="http://schemas.microsoft.com/office/drawing/2014/main" id="{C9B4AD19-9E91-BCBB-D9FF-B99897454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16152" y="3314877"/>
              <a:ext cx="748100" cy="766697"/>
            </a:xfrm>
            <a:prstGeom prst="rect">
              <a:avLst/>
            </a:prstGeom>
          </p:spPr>
        </p:pic>
      </p:grpSp>
      <p:grpSp>
        <p:nvGrpSpPr>
          <p:cNvPr id="17" name="Group 16">
            <a:extLst>
              <a:ext uri="{FF2B5EF4-FFF2-40B4-BE49-F238E27FC236}">
                <a16:creationId xmlns:a16="http://schemas.microsoft.com/office/drawing/2014/main" id="{27358414-7BCF-65A1-6F6F-3DE75DFA978B}"/>
              </a:ext>
            </a:extLst>
          </p:cNvPr>
          <p:cNvGrpSpPr/>
          <p:nvPr/>
        </p:nvGrpSpPr>
        <p:grpSpPr>
          <a:xfrm>
            <a:off x="5859474" y="3066611"/>
            <a:ext cx="1243369" cy="1175930"/>
            <a:chOff x="5859474" y="3066611"/>
            <a:chExt cx="1243369" cy="1175930"/>
          </a:xfrm>
        </p:grpSpPr>
        <p:sp>
          <p:nvSpPr>
            <p:cNvPr id="14" name="Flowchart: Connector 13">
              <a:extLst>
                <a:ext uri="{FF2B5EF4-FFF2-40B4-BE49-F238E27FC236}">
                  <a16:creationId xmlns:a16="http://schemas.microsoft.com/office/drawing/2014/main" id="{92BBE62A-DDE3-56A8-4E82-BEDA613EC83F}"/>
                </a:ext>
              </a:extLst>
            </p:cNvPr>
            <p:cNvSpPr/>
            <p:nvPr/>
          </p:nvSpPr>
          <p:spPr>
            <a:xfrm>
              <a:off x="5859474" y="3066611"/>
              <a:ext cx="1243369" cy="1175930"/>
            </a:xfrm>
            <a:prstGeom prst="flowChartConnector">
              <a:avLst/>
            </a:prstGeom>
            <a:gradFill>
              <a:gsLst>
                <a:gs pos="0">
                  <a:schemeClr val="accent2">
                    <a:lumMod val="40000"/>
                    <a:lumOff val="60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gra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hlinkClick r:id="rId8" action="ppaction://hlinksldjump"/>
              <a:extLst>
                <a:ext uri="{FF2B5EF4-FFF2-40B4-BE49-F238E27FC236}">
                  <a16:creationId xmlns:a16="http://schemas.microsoft.com/office/drawing/2014/main" id="{F6095E9F-495B-BD6D-1931-428012661EBA}"/>
                </a:ext>
              </a:extLst>
            </p:cNvPr>
            <p:cNvPicPr>
              <a:picLocks noChangeAspect="1"/>
            </p:cNvPicPr>
            <p:nvPr/>
          </p:nvPicPr>
          <p:blipFill>
            <a:blip r:embed="rId9">
              <a:duotone>
                <a:prstClr val="black"/>
                <a:schemeClr val="tx1">
                  <a:lumMod val="65000"/>
                  <a:lumOff val="35000"/>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055766" y="3383463"/>
              <a:ext cx="832206" cy="698111"/>
            </a:xfrm>
            <a:prstGeom prst="rect">
              <a:avLst/>
            </a:prstGeom>
          </p:spPr>
        </p:pic>
      </p:grpSp>
      <p:sp>
        <p:nvSpPr>
          <p:cNvPr id="13" name="TextBox 12">
            <a:extLst>
              <a:ext uri="{FF2B5EF4-FFF2-40B4-BE49-F238E27FC236}">
                <a16:creationId xmlns:a16="http://schemas.microsoft.com/office/drawing/2014/main" id="{5E542AF6-53DF-9718-0F0C-F634161E9514}"/>
              </a:ext>
            </a:extLst>
          </p:cNvPr>
          <p:cNvSpPr txBox="1"/>
          <p:nvPr/>
        </p:nvSpPr>
        <p:spPr>
          <a:xfrm>
            <a:off x="4824760" y="254401"/>
            <a:ext cx="2349501" cy="646331"/>
          </a:xfrm>
          <a:prstGeom prst="rect">
            <a:avLst/>
          </a:prstGeom>
          <a:noFill/>
        </p:spPr>
        <p:txBody>
          <a:bodyPr wrap="square" rtlCol="0">
            <a:spAutoFit/>
          </a:bodyPr>
          <a:lstStyle/>
          <a:p>
            <a:pPr algn="ctr"/>
            <a:r>
              <a:rPr lang="en-IN" sz="3600" b="1" dirty="0">
                <a:solidFill>
                  <a:srgbClr val="7030A0"/>
                </a:solidFill>
                <a:latin typeface="Lucida Handwriting" panose="03010101010101010101" pitchFamily="66" charset="0"/>
              </a:rPr>
              <a:t>AGENDA</a:t>
            </a:r>
          </a:p>
        </p:txBody>
      </p:sp>
      <p:sp>
        <p:nvSpPr>
          <p:cNvPr id="21" name="Flowchart: Connector 20">
            <a:extLst>
              <a:ext uri="{FF2B5EF4-FFF2-40B4-BE49-F238E27FC236}">
                <a16:creationId xmlns:a16="http://schemas.microsoft.com/office/drawing/2014/main" id="{C71A6EA2-1991-848F-B3DE-99E5B3AFC071}"/>
              </a:ext>
            </a:extLst>
          </p:cNvPr>
          <p:cNvSpPr/>
          <p:nvPr/>
        </p:nvSpPr>
        <p:spPr>
          <a:xfrm rot="10800000" flipV="1">
            <a:off x="8513772" y="3669195"/>
            <a:ext cx="231773" cy="225418"/>
          </a:xfrm>
          <a:prstGeom prst="flowChartConnector">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a16="http://schemas.microsoft.com/office/drawing/2014/main" id="{22BA47C1-A700-768C-61BA-4E18C5B574CC}"/>
              </a:ext>
            </a:extLst>
          </p:cNvPr>
          <p:cNvGrpSpPr/>
          <p:nvPr/>
        </p:nvGrpSpPr>
        <p:grpSpPr>
          <a:xfrm rot="5400000">
            <a:off x="3208109" y="1748869"/>
            <a:ext cx="19558000" cy="1288730"/>
            <a:chOff x="-4571136" y="3373465"/>
            <a:chExt cx="19558000" cy="1288730"/>
          </a:xfrm>
        </p:grpSpPr>
        <p:sp>
          <p:nvSpPr>
            <p:cNvPr id="102" name="Rectangle 101">
              <a:extLst>
                <a:ext uri="{FF2B5EF4-FFF2-40B4-BE49-F238E27FC236}">
                  <a16:creationId xmlns:a16="http://schemas.microsoft.com/office/drawing/2014/main" id="{9150B889-63AC-3B44-6A6A-415178171173}"/>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03" name="Isosceles Triangle 63">
              <a:extLst>
                <a:ext uri="{FF2B5EF4-FFF2-40B4-BE49-F238E27FC236}">
                  <a16:creationId xmlns:a16="http://schemas.microsoft.com/office/drawing/2014/main" id="{8B06EEB3-C272-4B3D-786E-639CB5E64A8D}"/>
                </a:ext>
              </a:extLst>
            </p:cNvPr>
            <p:cNvSpPr/>
            <p:nvPr/>
          </p:nvSpPr>
          <p:spPr bwMode="white">
            <a:xfrm flipV="1">
              <a:off x="2395305"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04" name="Picture 103">
            <a:hlinkClick r:id="rId11" action="ppaction://hlinksldjump"/>
            <a:extLst>
              <a:ext uri="{FF2B5EF4-FFF2-40B4-BE49-F238E27FC236}">
                <a16:creationId xmlns:a16="http://schemas.microsoft.com/office/drawing/2014/main" id="{878AB501-9D74-DADE-C051-D7A968B401E2}"/>
              </a:ext>
            </a:extLst>
          </p:cNvPr>
          <p:cNvPicPr>
            <a:picLocks noChangeAspect="1"/>
          </p:cNvPicPr>
          <p:nvPr/>
        </p:nvPicPr>
        <p:blipFill>
          <a:blip r:embed="rId12">
            <a:duotone>
              <a:prstClr val="black"/>
              <a:schemeClr val="tx1">
                <a:lumMod val="65000"/>
                <a:lumOff val="35000"/>
                <a:tint val="45000"/>
                <a:satMod val="400000"/>
              </a:schemeClr>
            </a:duoton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12672702" y="979728"/>
            <a:ext cx="461320" cy="461320"/>
          </a:xfrm>
          <a:prstGeom prst="rect">
            <a:avLst/>
          </a:prstGeom>
        </p:spPr>
      </p:pic>
      <p:pic>
        <p:nvPicPr>
          <p:cNvPr id="105" name="Picture 104">
            <a:hlinkClick r:id="rId14" action="ppaction://hlinksldjump"/>
            <a:extLst>
              <a:ext uri="{FF2B5EF4-FFF2-40B4-BE49-F238E27FC236}">
                <a16:creationId xmlns:a16="http://schemas.microsoft.com/office/drawing/2014/main" id="{BBCAF1C6-5553-8DAF-B1D6-C85A7EA6A321}"/>
              </a:ext>
            </a:extLst>
          </p:cNvPr>
          <p:cNvPicPr>
            <a:picLocks noChangeAspect="1"/>
          </p:cNvPicPr>
          <p:nvPr/>
        </p:nvPicPr>
        <p:blipFill>
          <a:blip r:embed="rId15">
            <a:duotone>
              <a:prstClr val="black"/>
              <a:schemeClr val="tx1">
                <a:lumMod val="65000"/>
                <a:lumOff val="35000"/>
                <a:tint val="45000"/>
                <a:satMod val="400000"/>
              </a:schemeClr>
            </a:duoton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12638136" y="1878853"/>
            <a:ext cx="570133" cy="514376"/>
          </a:xfrm>
          <a:prstGeom prst="rect">
            <a:avLst/>
          </a:prstGeom>
        </p:spPr>
      </p:pic>
      <p:pic>
        <p:nvPicPr>
          <p:cNvPr id="106" name="Picture 105">
            <a:hlinkClick r:id="rId8" action="ppaction://hlinksldjump"/>
            <a:extLst>
              <a:ext uri="{FF2B5EF4-FFF2-40B4-BE49-F238E27FC236}">
                <a16:creationId xmlns:a16="http://schemas.microsoft.com/office/drawing/2014/main" id="{828493BB-C48B-588B-0520-7C7DAFCDCC78}"/>
              </a:ext>
            </a:extLst>
          </p:cNvPr>
          <p:cNvPicPr>
            <a:picLocks noChangeAspect="1"/>
          </p:cNvPicPr>
          <p:nvPr/>
        </p:nvPicPr>
        <p:blipFill>
          <a:blip r:embed="rId9">
            <a:duotone>
              <a:prstClr val="black"/>
              <a:schemeClr val="tx1">
                <a:lumMod val="65000"/>
                <a:lumOff val="35000"/>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12725118" y="5831588"/>
            <a:ext cx="409385" cy="409385"/>
          </a:xfrm>
          <a:prstGeom prst="rect">
            <a:avLst/>
          </a:prstGeom>
        </p:spPr>
      </p:pic>
      <p:pic>
        <p:nvPicPr>
          <p:cNvPr id="107" name="Picture 106">
            <a:hlinkClick r:id="rId2" action="ppaction://hlinksldjump"/>
            <a:extLst>
              <a:ext uri="{FF2B5EF4-FFF2-40B4-BE49-F238E27FC236}">
                <a16:creationId xmlns:a16="http://schemas.microsoft.com/office/drawing/2014/main" id="{CA8643EB-BD54-D120-C733-701DAA3196F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2585184" y="3698713"/>
            <a:ext cx="631884" cy="570088"/>
          </a:xfrm>
          <a:prstGeom prst="rect">
            <a:avLst/>
          </a:prstGeom>
          <a:ln>
            <a:noFill/>
          </a:ln>
        </p:spPr>
      </p:pic>
      <p:pic>
        <p:nvPicPr>
          <p:cNvPr id="108" name="Picture 107">
            <a:hlinkClick r:id="rId17" action="ppaction://hlinksldjump"/>
            <a:extLst>
              <a:ext uri="{FF2B5EF4-FFF2-40B4-BE49-F238E27FC236}">
                <a16:creationId xmlns:a16="http://schemas.microsoft.com/office/drawing/2014/main" id="{0C8047C3-6319-BAD4-DFC2-656D5E323BF4}"/>
              </a:ext>
            </a:extLst>
          </p:cNvPr>
          <p:cNvPicPr>
            <a:picLocks noChangeAspect="1"/>
          </p:cNvPicPr>
          <p:nvPr/>
        </p:nvPicPr>
        <p:blipFill>
          <a:blip r:embed="rId18">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12751646" y="2858669"/>
            <a:ext cx="531558" cy="479574"/>
          </a:xfrm>
          <a:prstGeom prst="rect">
            <a:avLst/>
          </a:prstGeom>
        </p:spPr>
      </p:pic>
      <p:pic>
        <p:nvPicPr>
          <p:cNvPr id="109" name="Graphic 108" descr="Bullseye">
            <a:hlinkClick r:id="rId5" action="ppaction://hlinksldjump"/>
            <a:extLst>
              <a:ext uri="{FF2B5EF4-FFF2-40B4-BE49-F238E27FC236}">
                <a16:creationId xmlns:a16="http://schemas.microsoft.com/office/drawing/2014/main" id="{7C851048-EEA2-1FFB-D4ED-95CAFEF3BF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46324" y="4693025"/>
            <a:ext cx="570744" cy="584932"/>
          </a:xfrm>
          <a:prstGeom prst="rect">
            <a:avLst/>
          </a:prstGeom>
        </p:spPr>
      </p:pic>
    </p:spTree>
    <p:extLst>
      <p:ext uri="{BB962C8B-B14F-4D97-AF65-F5344CB8AC3E}">
        <p14:creationId xmlns:p14="http://schemas.microsoft.com/office/powerpoint/2010/main" val="1550725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250"/>
                                        <p:tgtEl>
                                          <p:spTgt spid="28"/>
                                        </p:tgtEl>
                                      </p:cBhvr>
                                    </p:animEffect>
                                  </p:childTnLst>
                                </p:cTn>
                              </p:par>
                            </p:childTnLst>
                          </p:cTn>
                        </p:par>
                        <p:par>
                          <p:cTn id="14" fill="hold">
                            <p:stCondLst>
                              <p:cond delay="750"/>
                            </p:stCondLst>
                            <p:childTnLst>
                              <p:par>
                                <p:cTn id="15" presetID="53" presetClass="entr" presetSubtype="16"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250" fill="hold"/>
                                        <p:tgtEl>
                                          <p:spTgt spid="33"/>
                                        </p:tgtEl>
                                        <p:attrNameLst>
                                          <p:attrName>ppt_w</p:attrName>
                                        </p:attrNameLst>
                                      </p:cBhvr>
                                      <p:tavLst>
                                        <p:tav tm="0">
                                          <p:val>
                                            <p:fltVal val="0"/>
                                          </p:val>
                                        </p:tav>
                                        <p:tav tm="100000">
                                          <p:val>
                                            <p:strVal val="#ppt_w"/>
                                          </p:val>
                                        </p:tav>
                                      </p:tavLst>
                                    </p:anim>
                                    <p:anim calcmode="lin" valueType="num">
                                      <p:cBhvr>
                                        <p:cTn id="18" dur="250" fill="hold"/>
                                        <p:tgtEl>
                                          <p:spTgt spid="33"/>
                                        </p:tgtEl>
                                        <p:attrNameLst>
                                          <p:attrName>ppt_h</p:attrName>
                                        </p:attrNameLst>
                                      </p:cBhvr>
                                      <p:tavLst>
                                        <p:tav tm="0">
                                          <p:val>
                                            <p:fltVal val="0"/>
                                          </p:val>
                                        </p:tav>
                                        <p:tav tm="100000">
                                          <p:val>
                                            <p:strVal val="#ppt_h"/>
                                          </p:val>
                                        </p:tav>
                                      </p:tavLst>
                                    </p:anim>
                                    <p:animEffect transition="in" filter="fade">
                                      <p:cBhvr>
                                        <p:cTn id="19" dur="250"/>
                                        <p:tgtEl>
                                          <p:spTgt spid="33"/>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anim calcmode="lin" valueType="num">
                                      <p:cBhvr>
                                        <p:cTn id="23" dur="250" fill="hold"/>
                                        <p:tgtEl>
                                          <p:spTgt spid="32"/>
                                        </p:tgtEl>
                                        <p:attrNameLst>
                                          <p:attrName>ppt_x</p:attrName>
                                        </p:attrNameLst>
                                      </p:cBhvr>
                                      <p:tavLst>
                                        <p:tav tm="0">
                                          <p:val>
                                            <p:strVal val="#ppt_x"/>
                                          </p:val>
                                        </p:tav>
                                        <p:tav tm="100000">
                                          <p:val>
                                            <p:strVal val="#ppt_x"/>
                                          </p:val>
                                        </p:tav>
                                      </p:tavLst>
                                    </p:anim>
                                    <p:anim calcmode="lin" valueType="num">
                                      <p:cBhvr>
                                        <p:cTn id="24" dur="25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50"/>
                                        <p:tgtEl>
                                          <p:spTgt spid="34"/>
                                        </p:tgtEl>
                                      </p:cBhvr>
                                    </p:animEffect>
                                    <p:anim calcmode="lin" valueType="num">
                                      <p:cBhvr>
                                        <p:cTn id="28" dur="250" fill="hold"/>
                                        <p:tgtEl>
                                          <p:spTgt spid="34"/>
                                        </p:tgtEl>
                                        <p:attrNameLst>
                                          <p:attrName>ppt_x</p:attrName>
                                        </p:attrNameLst>
                                      </p:cBhvr>
                                      <p:tavLst>
                                        <p:tav tm="0">
                                          <p:val>
                                            <p:strVal val="#ppt_x"/>
                                          </p:val>
                                        </p:tav>
                                        <p:tav tm="100000">
                                          <p:val>
                                            <p:strVal val="#ppt_x"/>
                                          </p:val>
                                        </p:tav>
                                      </p:tavLst>
                                    </p:anim>
                                    <p:anim calcmode="lin" valueType="num">
                                      <p:cBhvr>
                                        <p:cTn id="29" dur="2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250"/>
                                        <p:tgtEl>
                                          <p:spTgt spid="42"/>
                                        </p:tgtEl>
                                      </p:cBhvr>
                                    </p:animEffect>
                                  </p:childTnLst>
                                </p:cTn>
                              </p:par>
                            </p:childTnLst>
                          </p:cTn>
                        </p:par>
                        <p:par>
                          <p:cTn id="35" fill="hold">
                            <p:stCondLst>
                              <p:cond delay="250"/>
                            </p:stCondLst>
                            <p:childTnLst>
                              <p:par>
                                <p:cTn id="36" presetID="53" presetClass="entr" presetSubtype="16"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ppt_w</p:attrName>
                                        </p:attrNameLst>
                                      </p:cBhvr>
                                      <p:tavLst>
                                        <p:tav tm="0">
                                          <p:val>
                                            <p:fltVal val="0"/>
                                          </p:val>
                                        </p:tav>
                                        <p:tav tm="100000">
                                          <p:val>
                                            <p:strVal val="#ppt_w"/>
                                          </p:val>
                                        </p:tav>
                                      </p:tavLst>
                                    </p:anim>
                                    <p:anim calcmode="lin" valueType="num">
                                      <p:cBhvr>
                                        <p:cTn id="39" dur="250" fill="hold"/>
                                        <p:tgtEl>
                                          <p:spTgt spid="16"/>
                                        </p:tgtEl>
                                        <p:attrNameLst>
                                          <p:attrName>ppt_h</p:attrName>
                                        </p:attrNameLst>
                                      </p:cBhvr>
                                      <p:tavLst>
                                        <p:tav tm="0">
                                          <p:val>
                                            <p:fltVal val="0"/>
                                          </p:val>
                                        </p:tav>
                                        <p:tav tm="100000">
                                          <p:val>
                                            <p:strVal val="#ppt_h"/>
                                          </p:val>
                                        </p:tav>
                                      </p:tavLst>
                                    </p:anim>
                                    <p:animEffect transition="in" filter="fade">
                                      <p:cBhvr>
                                        <p:cTn id="40" dur="250"/>
                                        <p:tgtEl>
                                          <p:spTgt spid="16"/>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250"/>
                                        <p:tgtEl>
                                          <p:spTgt spid="46"/>
                                        </p:tgtEl>
                                      </p:cBhvr>
                                    </p:animEffect>
                                  </p:childTnLst>
                                </p:cTn>
                              </p:par>
                            </p:childTnLst>
                          </p:cTn>
                        </p:par>
                        <p:par>
                          <p:cTn id="45" fill="hold">
                            <p:stCondLst>
                              <p:cond delay="750"/>
                            </p:stCondLst>
                            <p:childTnLst>
                              <p:par>
                                <p:cTn id="46" presetID="53" presetClass="entr" presetSubtype="16"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p:cTn id="48" dur="250" fill="hold"/>
                                        <p:tgtEl>
                                          <p:spTgt spid="47"/>
                                        </p:tgtEl>
                                        <p:attrNameLst>
                                          <p:attrName>ppt_w</p:attrName>
                                        </p:attrNameLst>
                                      </p:cBhvr>
                                      <p:tavLst>
                                        <p:tav tm="0">
                                          <p:val>
                                            <p:fltVal val="0"/>
                                          </p:val>
                                        </p:tav>
                                        <p:tav tm="100000">
                                          <p:val>
                                            <p:strVal val="#ppt_w"/>
                                          </p:val>
                                        </p:tav>
                                      </p:tavLst>
                                    </p:anim>
                                    <p:anim calcmode="lin" valueType="num">
                                      <p:cBhvr>
                                        <p:cTn id="49" dur="250" fill="hold"/>
                                        <p:tgtEl>
                                          <p:spTgt spid="47"/>
                                        </p:tgtEl>
                                        <p:attrNameLst>
                                          <p:attrName>ppt_h</p:attrName>
                                        </p:attrNameLst>
                                      </p:cBhvr>
                                      <p:tavLst>
                                        <p:tav tm="0">
                                          <p:val>
                                            <p:fltVal val="0"/>
                                          </p:val>
                                        </p:tav>
                                        <p:tav tm="100000">
                                          <p:val>
                                            <p:strVal val="#ppt_h"/>
                                          </p:val>
                                        </p:tav>
                                      </p:tavLst>
                                    </p:anim>
                                    <p:animEffect transition="in" filter="fade">
                                      <p:cBhvr>
                                        <p:cTn id="50" dur="250"/>
                                        <p:tgtEl>
                                          <p:spTgt spid="47"/>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250"/>
                                        <p:tgtEl>
                                          <p:spTgt spid="49"/>
                                        </p:tgtEl>
                                      </p:cBhvr>
                                    </p:animEffect>
                                    <p:anim calcmode="lin" valueType="num">
                                      <p:cBhvr>
                                        <p:cTn id="54" dur="250" fill="hold"/>
                                        <p:tgtEl>
                                          <p:spTgt spid="49"/>
                                        </p:tgtEl>
                                        <p:attrNameLst>
                                          <p:attrName>ppt_x</p:attrName>
                                        </p:attrNameLst>
                                      </p:cBhvr>
                                      <p:tavLst>
                                        <p:tav tm="0">
                                          <p:val>
                                            <p:strVal val="#ppt_x"/>
                                          </p:val>
                                        </p:tav>
                                        <p:tav tm="100000">
                                          <p:val>
                                            <p:strVal val="#ppt_x"/>
                                          </p:val>
                                        </p:tav>
                                      </p:tavLst>
                                    </p:anim>
                                    <p:anim calcmode="lin" valueType="num">
                                      <p:cBhvr>
                                        <p:cTn id="55" dur="250" fill="hold"/>
                                        <p:tgtEl>
                                          <p:spTgt spid="49"/>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250"/>
                                        <p:tgtEl>
                                          <p:spTgt spid="50"/>
                                        </p:tgtEl>
                                      </p:cBhvr>
                                    </p:animEffect>
                                    <p:anim calcmode="lin" valueType="num">
                                      <p:cBhvr>
                                        <p:cTn id="59" dur="250" fill="hold"/>
                                        <p:tgtEl>
                                          <p:spTgt spid="50"/>
                                        </p:tgtEl>
                                        <p:attrNameLst>
                                          <p:attrName>ppt_x</p:attrName>
                                        </p:attrNameLst>
                                      </p:cBhvr>
                                      <p:tavLst>
                                        <p:tav tm="0">
                                          <p:val>
                                            <p:strVal val="#ppt_x"/>
                                          </p:val>
                                        </p:tav>
                                        <p:tav tm="100000">
                                          <p:val>
                                            <p:strVal val="#ppt_x"/>
                                          </p:val>
                                        </p:tav>
                                      </p:tavLst>
                                    </p:anim>
                                    <p:anim calcmode="lin" valueType="num">
                                      <p:cBhvr>
                                        <p:cTn id="60" dur="25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left)">
                                      <p:cBhvr>
                                        <p:cTn id="65" dur="250"/>
                                        <p:tgtEl>
                                          <p:spTgt spid="58"/>
                                        </p:tgtEl>
                                      </p:cBhvr>
                                    </p:animEffect>
                                  </p:childTnLst>
                                </p:cTn>
                              </p:par>
                            </p:childTnLst>
                          </p:cTn>
                        </p:par>
                        <p:par>
                          <p:cTn id="66" fill="hold">
                            <p:stCondLst>
                              <p:cond delay="250"/>
                            </p:stCondLst>
                            <p:childTnLst>
                              <p:par>
                                <p:cTn id="67" presetID="53" presetClass="entr" presetSubtype="16" fill="hold" nodeType="after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p:cTn id="69" dur="250" fill="hold"/>
                                        <p:tgtEl>
                                          <p:spTgt spid="17"/>
                                        </p:tgtEl>
                                        <p:attrNameLst>
                                          <p:attrName>ppt_w</p:attrName>
                                        </p:attrNameLst>
                                      </p:cBhvr>
                                      <p:tavLst>
                                        <p:tav tm="0">
                                          <p:val>
                                            <p:fltVal val="0"/>
                                          </p:val>
                                        </p:tav>
                                        <p:tav tm="100000">
                                          <p:val>
                                            <p:strVal val="#ppt_w"/>
                                          </p:val>
                                        </p:tav>
                                      </p:tavLst>
                                    </p:anim>
                                    <p:anim calcmode="lin" valueType="num">
                                      <p:cBhvr>
                                        <p:cTn id="70" dur="250" fill="hold"/>
                                        <p:tgtEl>
                                          <p:spTgt spid="17"/>
                                        </p:tgtEl>
                                        <p:attrNameLst>
                                          <p:attrName>ppt_h</p:attrName>
                                        </p:attrNameLst>
                                      </p:cBhvr>
                                      <p:tavLst>
                                        <p:tav tm="0">
                                          <p:val>
                                            <p:fltVal val="0"/>
                                          </p:val>
                                        </p:tav>
                                        <p:tav tm="100000">
                                          <p:val>
                                            <p:strVal val="#ppt_h"/>
                                          </p:val>
                                        </p:tav>
                                      </p:tavLst>
                                    </p:anim>
                                    <p:animEffect transition="in" filter="fade">
                                      <p:cBhvr>
                                        <p:cTn id="71" dur="250"/>
                                        <p:tgtEl>
                                          <p:spTgt spid="17"/>
                                        </p:tgtEl>
                                      </p:cBhvr>
                                    </p:animEffect>
                                  </p:childTnLst>
                                </p:cTn>
                              </p:par>
                            </p:childTnLst>
                          </p:cTn>
                        </p:par>
                        <p:par>
                          <p:cTn id="72" fill="hold">
                            <p:stCondLst>
                              <p:cond delay="500"/>
                            </p:stCondLst>
                            <p:childTnLst>
                              <p:par>
                                <p:cTn id="73" presetID="22" presetClass="entr" presetSubtype="1" fill="hold"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wipe(up)">
                                      <p:cBhvr>
                                        <p:cTn id="75" dur="250"/>
                                        <p:tgtEl>
                                          <p:spTgt spid="63"/>
                                        </p:tgtEl>
                                      </p:cBhvr>
                                    </p:animEffect>
                                  </p:childTnLst>
                                </p:cTn>
                              </p:par>
                            </p:childTnLst>
                          </p:cTn>
                        </p:par>
                        <p:par>
                          <p:cTn id="76" fill="hold">
                            <p:stCondLst>
                              <p:cond delay="750"/>
                            </p:stCondLst>
                            <p:childTnLst>
                              <p:par>
                                <p:cTn id="77" presetID="53" presetClass="entr" presetSubtype="16" fill="hold" grpId="0" nodeType="after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p:cTn id="79" dur="250" fill="hold"/>
                                        <p:tgtEl>
                                          <p:spTgt spid="64"/>
                                        </p:tgtEl>
                                        <p:attrNameLst>
                                          <p:attrName>ppt_w</p:attrName>
                                        </p:attrNameLst>
                                      </p:cBhvr>
                                      <p:tavLst>
                                        <p:tav tm="0">
                                          <p:val>
                                            <p:fltVal val="0"/>
                                          </p:val>
                                        </p:tav>
                                        <p:tav tm="100000">
                                          <p:val>
                                            <p:strVal val="#ppt_w"/>
                                          </p:val>
                                        </p:tav>
                                      </p:tavLst>
                                    </p:anim>
                                    <p:anim calcmode="lin" valueType="num">
                                      <p:cBhvr>
                                        <p:cTn id="80" dur="250" fill="hold"/>
                                        <p:tgtEl>
                                          <p:spTgt spid="64"/>
                                        </p:tgtEl>
                                        <p:attrNameLst>
                                          <p:attrName>ppt_h</p:attrName>
                                        </p:attrNameLst>
                                      </p:cBhvr>
                                      <p:tavLst>
                                        <p:tav tm="0">
                                          <p:val>
                                            <p:fltVal val="0"/>
                                          </p:val>
                                        </p:tav>
                                        <p:tav tm="100000">
                                          <p:val>
                                            <p:strVal val="#ppt_h"/>
                                          </p:val>
                                        </p:tav>
                                      </p:tavLst>
                                    </p:anim>
                                    <p:animEffect transition="in" filter="fade">
                                      <p:cBhvr>
                                        <p:cTn id="81" dur="250"/>
                                        <p:tgtEl>
                                          <p:spTgt spid="64"/>
                                        </p:tgtEl>
                                      </p:cBhvr>
                                    </p:animEffect>
                                  </p:childTnLst>
                                </p:cTn>
                              </p:par>
                              <p:par>
                                <p:cTn id="82" presetID="47"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250"/>
                                        <p:tgtEl>
                                          <p:spTgt spid="65"/>
                                        </p:tgtEl>
                                      </p:cBhvr>
                                    </p:animEffect>
                                    <p:anim calcmode="lin" valueType="num">
                                      <p:cBhvr>
                                        <p:cTn id="85" dur="250" fill="hold"/>
                                        <p:tgtEl>
                                          <p:spTgt spid="65"/>
                                        </p:tgtEl>
                                        <p:attrNameLst>
                                          <p:attrName>ppt_x</p:attrName>
                                        </p:attrNameLst>
                                      </p:cBhvr>
                                      <p:tavLst>
                                        <p:tav tm="0">
                                          <p:val>
                                            <p:strVal val="#ppt_x"/>
                                          </p:val>
                                        </p:tav>
                                        <p:tav tm="100000">
                                          <p:val>
                                            <p:strVal val="#ppt_x"/>
                                          </p:val>
                                        </p:tav>
                                      </p:tavLst>
                                    </p:anim>
                                    <p:anim calcmode="lin" valueType="num">
                                      <p:cBhvr>
                                        <p:cTn id="86" dur="250" fill="hold"/>
                                        <p:tgtEl>
                                          <p:spTgt spid="65"/>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fade">
                                      <p:cBhvr>
                                        <p:cTn id="89" dur="250"/>
                                        <p:tgtEl>
                                          <p:spTgt spid="75"/>
                                        </p:tgtEl>
                                      </p:cBhvr>
                                    </p:animEffect>
                                    <p:anim calcmode="lin" valueType="num">
                                      <p:cBhvr>
                                        <p:cTn id="90" dur="250" fill="hold"/>
                                        <p:tgtEl>
                                          <p:spTgt spid="75"/>
                                        </p:tgtEl>
                                        <p:attrNameLst>
                                          <p:attrName>ppt_x</p:attrName>
                                        </p:attrNameLst>
                                      </p:cBhvr>
                                      <p:tavLst>
                                        <p:tav tm="0">
                                          <p:val>
                                            <p:strVal val="#ppt_x"/>
                                          </p:val>
                                        </p:tav>
                                        <p:tav tm="100000">
                                          <p:val>
                                            <p:strVal val="#ppt_x"/>
                                          </p:val>
                                        </p:tav>
                                      </p:tavLst>
                                    </p:anim>
                                    <p:anim calcmode="lin" valueType="num">
                                      <p:cBhvr>
                                        <p:cTn id="91" dur="250" fill="hold"/>
                                        <p:tgtEl>
                                          <p:spTgt spid="75"/>
                                        </p:tgtEl>
                                        <p:attrNameLst>
                                          <p:attrName>ppt_y</p:attrName>
                                        </p:attrNameLst>
                                      </p:cBhvr>
                                      <p:tavLst>
                                        <p:tav tm="0">
                                          <p:val>
                                            <p:strVal val="#ppt_y+.1"/>
                                          </p:val>
                                        </p:tav>
                                        <p:tav tm="100000">
                                          <p:val>
                                            <p:strVal val="#ppt_y"/>
                                          </p:val>
                                        </p:tav>
                                      </p:tavLst>
                                    </p:anim>
                                  </p:childTnLst>
                                </p:cTn>
                              </p:par>
                              <p:par>
                                <p:cTn id="92" presetID="22" presetClass="entr" presetSubtype="8" fill="hold"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wipe(left)">
                                      <p:cBhvr>
                                        <p:cTn id="94" dur="250"/>
                                        <p:tgtEl>
                                          <p:spTgt spid="6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p:cTn id="97" dur="250" fill="hold"/>
                                        <p:tgtEl>
                                          <p:spTgt spid="21"/>
                                        </p:tgtEl>
                                        <p:attrNameLst>
                                          <p:attrName>ppt_w</p:attrName>
                                        </p:attrNameLst>
                                      </p:cBhvr>
                                      <p:tavLst>
                                        <p:tav tm="0">
                                          <p:val>
                                            <p:fltVal val="0"/>
                                          </p:val>
                                        </p:tav>
                                        <p:tav tm="100000">
                                          <p:val>
                                            <p:strVal val="#ppt_w"/>
                                          </p:val>
                                        </p:tav>
                                      </p:tavLst>
                                    </p:anim>
                                    <p:anim calcmode="lin" valueType="num">
                                      <p:cBhvr>
                                        <p:cTn id="98" dur="250" fill="hold"/>
                                        <p:tgtEl>
                                          <p:spTgt spid="21"/>
                                        </p:tgtEl>
                                        <p:attrNameLst>
                                          <p:attrName>ppt_h</p:attrName>
                                        </p:attrNameLst>
                                      </p:cBhvr>
                                      <p:tavLst>
                                        <p:tav tm="0">
                                          <p:val>
                                            <p:fltVal val="0"/>
                                          </p:val>
                                        </p:tav>
                                        <p:tav tm="100000">
                                          <p:val>
                                            <p:strVal val="#ppt_h"/>
                                          </p:val>
                                        </p:tav>
                                      </p:tavLst>
                                    </p:anim>
                                    <p:animEffect transition="in" filter="fade">
                                      <p:cBhvr>
                                        <p:cTn id="9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p:bldP spid="47" grpId="0" animBg="1"/>
      <p:bldP spid="49" grpId="0"/>
      <p:bldP spid="50" grpId="0"/>
      <p:bldP spid="64" grpId="0" animBg="1"/>
      <p:bldP spid="65" grpId="0"/>
      <p:bldP spid="75"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D77"/>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13ECEF7-D8B8-66A4-057B-4DA1B3FAA1DF}"/>
              </a:ext>
            </a:extLst>
          </p:cNvPr>
          <p:cNvGrpSpPr/>
          <p:nvPr/>
        </p:nvGrpSpPr>
        <p:grpSpPr>
          <a:xfrm>
            <a:off x="-961568" y="4897420"/>
            <a:ext cx="798044" cy="769664"/>
            <a:chOff x="301291" y="4696457"/>
            <a:chExt cx="798044" cy="769664"/>
          </a:xfrm>
        </p:grpSpPr>
        <p:sp>
          <p:nvSpPr>
            <p:cNvPr id="14" name="Flowchart: Connector 13">
              <a:extLst>
                <a:ext uri="{FF2B5EF4-FFF2-40B4-BE49-F238E27FC236}">
                  <a16:creationId xmlns:a16="http://schemas.microsoft.com/office/drawing/2014/main" id="{D2695905-24E6-7BC3-7029-AEAFAED22B04}"/>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descr="Bullseye">
              <a:extLst>
                <a:ext uri="{FF2B5EF4-FFF2-40B4-BE49-F238E27FC236}">
                  <a16:creationId xmlns:a16="http://schemas.microsoft.com/office/drawing/2014/main" id="{2AC9E714-D10A-400D-E639-046D5C0C1F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23" name="Group 22">
            <a:extLst>
              <a:ext uri="{FF2B5EF4-FFF2-40B4-BE49-F238E27FC236}">
                <a16:creationId xmlns:a16="http://schemas.microsoft.com/office/drawing/2014/main" id="{098700FD-05B1-3162-1524-D5496E9F17B6}"/>
              </a:ext>
            </a:extLst>
          </p:cNvPr>
          <p:cNvGrpSpPr/>
          <p:nvPr/>
        </p:nvGrpSpPr>
        <p:grpSpPr>
          <a:xfrm>
            <a:off x="-942386" y="1108341"/>
            <a:ext cx="798044" cy="769664"/>
            <a:chOff x="301290" y="924642"/>
            <a:chExt cx="798044" cy="769664"/>
          </a:xfrm>
        </p:grpSpPr>
        <p:sp>
          <p:nvSpPr>
            <p:cNvPr id="31" name="Flowchart: Connector 30">
              <a:extLst>
                <a:ext uri="{FF2B5EF4-FFF2-40B4-BE49-F238E27FC236}">
                  <a16:creationId xmlns:a16="http://schemas.microsoft.com/office/drawing/2014/main" id="{4EDDBA1A-AEE1-2D61-F7E9-43BF14E5D7A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a:extLst>
                <a:ext uri="{FF2B5EF4-FFF2-40B4-BE49-F238E27FC236}">
                  <a16:creationId xmlns:a16="http://schemas.microsoft.com/office/drawing/2014/main" id="{95F06D60-DA83-E11D-6236-875775A3887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33" name="Group 32">
            <a:extLst>
              <a:ext uri="{FF2B5EF4-FFF2-40B4-BE49-F238E27FC236}">
                <a16:creationId xmlns:a16="http://schemas.microsoft.com/office/drawing/2014/main" id="{06B404E6-12C9-4BD5-1A65-E94717417A50}"/>
              </a:ext>
            </a:extLst>
          </p:cNvPr>
          <p:cNvGrpSpPr/>
          <p:nvPr/>
        </p:nvGrpSpPr>
        <p:grpSpPr>
          <a:xfrm>
            <a:off x="-922544" y="2082976"/>
            <a:ext cx="720000" cy="720000"/>
            <a:chOff x="301291" y="1887193"/>
            <a:chExt cx="720000" cy="720000"/>
          </a:xfrm>
        </p:grpSpPr>
        <p:sp>
          <p:nvSpPr>
            <p:cNvPr id="34" name="Flowchart: Connector 33">
              <a:extLst>
                <a:ext uri="{FF2B5EF4-FFF2-40B4-BE49-F238E27FC236}">
                  <a16:creationId xmlns:a16="http://schemas.microsoft.com/office/drawing/2014/main" id="{98C465B0-EA8B-935C-E10C-9E3860DB02ED}"/>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a:extLst>
                <a:ext uri="{FF2B5EF4-FFF2-40B4-BE49-F238E27FC236}">
                  <a16:creationId xmlns:a16="http://schemas.microsoft.com/office/drawing/2014/main" id="{9DAC8F25-66AB-DFCE-227A-60F025102106}"/>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37" name="Group 36">
            <a:extLst>
              <a:ext uri="{FF2B5EF4-FFF2-40B4-BE49-F238E27FC236}">
                <a16:creationId xmlns:a16="http://schemas.microsoft.com/office/drawing/2014/main" id="{92EFC9FB-DB77-277D-A122-7175E8F56731}"/>
              </a:ext>
            </a:extLst>
          </p:cNvPr>
          <p:cNvGrpSpPr/>
          <p:nvPr/>
        </p:nvGrpSpPr>
        <p:grpSpPr>
          <a:xfrm>
            <a:off x="-961568" y="5936143"/>
            <a:ext cx="798044" cy="769664"/>
            <a:chOff x="301290" y="5684897"/>
            <a:chExt cx="798044" cy="769664"/>
          </a:xfrm>
        </p:grpSpPr>
        <p:sp>
          <p:nvSpPr>
            <p:cNvPr id="47" name="Flowchart: Connector 46">
              <a:extLst>
                <a:ext uri="{FF2B5EF4-FFF2-40B4-BE49-F238E27FC236}">
                  <a16:creationId xmlns:a16="http://schemas.microsoft.com/office/drawing/2014/main" id="{0EB2625B-BE44-C5F5-55BD-AAC5C2EC03D3}"/>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Picture 53">
              <a:extLst>
                <a:ext uri="{FF2B5EF4-FFF2-40B4-BE49-F238E27FC236}">
                  <a16:creationId xmlns:a16="http://schemas.microsoft.com/office/drawing/2014/main" id="{646A8374-ED26-CFE8-E62E-EC54A0F1A192}"/>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56" name="Group 55">
            <a:extLst>
              <a:ext uri="{FF2B5EF4-FFF2-40B4-BE49-F238E27FC236}">
                <a16:creationId xmlns:a16="http://schemas.microsoft.com/office/drawing/2014/main" id="{D20A3B54-F89A-2EC4-CB9D-C20CD723AE36}"/>
              </a:ext>
            </a:extLst>
          </p:cNvPr>
          <p:cNvGrpSpPr/>
          <p:nvPr/>
        </p:nvGrpSpPr>
        <p:grpSpPr>
          <a:xfrm>
            <a:off x="-914344" y="3908361"/>
            <a:ext cx="720000" cy="720000"/>
            <a:chOff x="301291" y="3766994"/>
            <a:chExt cx="720000" cy="720000"/>
          </a:xfrm>
        </p:grpSpPr>
        <p:sp>
          <p:nvSpPr>
            <p:cNvPr id="65" name="Flowchart: Connector 64">
              <a:extLst>
                <a:ext uri="{FF2B5EF4-FFF2-40B4-BE49-F238E27FC236}">
                  <a16:creationId xmlns:a16="http://schemas.microsoft.com/office/drawing/2014/main" id="{18598F93-4512-574B-EBA0-65377464C5A9}"/>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7" name="Picture 66">
              <a:extLst>
                <a:ext uri="{FF2B5EF4-FFF2-40B4-BE49-F238E27FC236}">
                  <a16:creationId xmlns:a16="http://schemas.microsoft.com/office/drawing/2014/main" id="{FC1BDF9C-8398-21F5-E585-437CA4398D5D}"/>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69" name="Group 68">
            <a:extLst>
              <a:ext uri="{FF2B5EF4-FFF2-40B4-BE49-F238E27FC236}">
                <a16:creationId xmlns:a16="http://schemas.microsoft.com/office/drawing/2014/main" id="{F477F873-CEA1-6D98-2309-FD874D797D6E}"/>
              </a:ext>
            </a:extLst>
          </p:cNvPr>
          <p:cNvGrpSpPr/>
          <p:nvPr/>
        </p:nvGrpSpPr>
        <p:grpSpPr>
          <a:xfrm rot="5400000">
            <a:off x="-9134639" y="2071095"/>
            <a:ext cx="19558000" cy="1288730"/>
            <a:chOff x="-4571136" y="3373465"/>
            <a:chExt cx="19558000" cy="1288730"/>
          </a:xfrm>
        </p:grpSpPr>
        <p:sp>
          <p:nvSpPr>
            <p:cNvPr id="77" name="Rectangle 76">
              <a:extLst>
                <a:ext uri="{FF2B5EF4-FFF2-40B4-BE49-F238E27FC236}">
                  <a16:creationId xmlns:a16="http://schemas.microsoft.com/office/drawing/2014/main" id="{04340B0F-BEC3-CC8D-783F-08BE99F07621}"/>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78" name="Isosceles Triangle 63">
              <a:extLst>
                <a:ext uri="{FF2B5EF4-FFF2-40B4-BE49-F238E27FC236}">
                  <a16:creationId xmlns:a16="http://schemas.microsoft.com/office/drawing/2014/main" id="{63A5609D-1537-DC46-B450-79A22F440235}"/>
                </a:ext>
              </a:extLst>
            </p:cNvPr>
            <p:cNvSpPr/>
            <p:nvPr/>
          </p:nvSpPr>
          <p:spPr bwMode="white">
            <a:xfrm flipV="1">
              <a:off x="2395305"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9" name="Graphic 78" descr="Bullseye">
            <a:hlinkClick r:id="rId8" action="ppaction://hlinksldjump"/>
            <a:extLst>
              <a:ext uri="{FF2B5EF4-FFF2-40B4-BE49-F238E27FC236}">
                <a16:creationId xmlns:a16="http://schemas.microsoft.com/office/drawing/2014/main" id="{6F5C06EB-99B1-A0BF-9987-D9AC47A7E2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947" y="5003370"/>
            <a:ext cx="570744" cy="584932"/>
          </a:xfrm>
          <a:prstGeom prst="rect">
            <a:avLst/>
          </a:prstGeom>
        </p:spPr>
      </p:pic>
      <p:pic>
        <p:nvPicPr>
          <p:cNvPr id="80" name="Picture 79">
            <a:hlinkClick r:id="rId11" action="ppaction://hlinksldjump"/>
            <a:extLst>
              <a:ext uri="{FF2B5EF4-FFF2-40B4-BE49-F238E27FC236}">
                <a16:creationId xmlns:a16="http://schemas.microsoft.com/office/drawing/2014/main" id="{37F1DC05-53D7-A806-0F63-E1134AAB29C1}"/>
              </a:ext>
            </a:extLst>
          </p:cNvPr>
          <p:cNvPicPr>
            <a:picLocks noChangeAspect="1"/>
          </p:cNvPicPr>
          <p:nvPr/>
        </p:nvPicPr>
        <p:blipFill>
          <a:blip r:embed="rId12">
            <a:duotone>
              <a:prstClr val="black"/>
              <a:schemeClr val="tx1">
                <a:lumMod val="65000"/>
                <a:lumOff val="35000"/>
                <a:tint val="45000"/>
                <a:satMod val="400000"/>
              </a:schemeClr>
            </a:duoton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29954" y="1301954"/>
            <a:ext cx="461320" cy="461320"/>
          </a:xfrm>
          <a:prstGeom prst="rect">
            <a:avLst/>
          </a:prstGeom>
        </p:spPr>
      </p:pic>
      <p:pic>
        <p:nvPicPr>
          <p:cNvPr id="81" name="Picture 80">
            <a:hlinkClick r:id="rId14" action="ppaction://hlinksldjump"/>
            <a:extLst>
              <a:ext uri="{FF2B5EF4-FFF2-40B4-BE49-F238E27FC236}">
                <a16:creationId xmlns:a16="http://schemas.microsoft.com/office/drawing/2014/main" id="{03727305-2AD6-557E-00A0-D5C1B6AE7A15}"/>
              </a:ext>
            </a:extLst>
          </p:cNvPr>
          <p:cNvPicPr>
            <a:picLocks noChangeAspect="1"/>
          </p:cNvPicPr>
          <p:nvPr/>
        </p:nvPicPr>
        <p:blipFill>
          <a:blip r:embed="rId15">
            <a:duotone>
              <a:prstClr val="black"/>
              <a:schemeClr val="tx1">
                <a:lumMod val="65000"/>
                <a:lumOff val="35000"/>
                <a:tint val="45000"/>
                <a:satMod val="400000"/>
              </a:schemeClr>
            </a:duoton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82" name="Picture 81">
            <a:hlinkClick r:id="rId17" action="ppaction://hlinksldjump"/>
            <a:extLst>
              <a:ext uri="{FF2B5EF4-FFF2-40B4-BE49-F238E27FC236}">
                <a16:creationId xmlns:a16="http://schemas.microsoft.com/office/drawing/2014/main" id="{3EF54CD0-AA07-C44C-6EB6-416EEF94760C}"/>
              </a:ext>
            </a:extLst>
          </p:cNvPr>
          <p:cNvPicPr>
            <a:picLocks noChangeAspect="1"/>
          </p:cNvPicPr>
          <p:nvPr/>
        </p:nvPicPr>
        <p:blipFill>
          <a:blip r:embed="rId18">
            <a:duotone>
              <a:prstClr val="black"/>
              <a:prstClr val="white">
                <a:tint val="45000"/>
                <a:satMod val="400000"/>
              </a:prstClr>
            </a:duotone>
            <a:extLst>
              <a:ext uri="{BEBA8EAE-BF5A-486C-A8C5-ECC9F3942E4B}">
                <a14:imgProps xmlns:a14="http://schemas.microsoft.com/office/drawing/2010/main">
                  <a14:imgLayer r:embed="rId19">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83" name="Picture 82">
            <a:hlinkClick r:id="rId20" action="ppaction://hlinksldjump"/>
            <a:extLst>
              <a:ext uri="{FF2B5EF4-FFF2-40B4-BE49-F238E27FC236}">
                <a16:creationId xmlns:a16="http://schemas.microsoft.com/office/drawing/2014/main" id="{81A806ED-98D0-9EA7-314D-ADE6A3FD9045}"/>
              </a:ext>
            </a:extLst>
          </p:cNvPr>
          <p:cNvPicPr>
            <a:picLocks noChangeAspect="1"/>
          </p:cNvPicPr>
          <p:nvPr/>
        </p:nvPicPr>
        <p:blipFill>
          <a:blip r:embed="rId21">
            <a:duotone>
              <a:prstClr val="black"/>
              <a:schemeClr val="tx1">
                <a:lumMod val="65000"/>
                <a:lumOff val="35000"/>
                <a:tint val="45000"/>
                <a:satMod val="400000"/>
              </a:schemeClr>
            </a:duotone>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84" name="Picture 83">
            <a:hlinkClick r:id="rId23" action="ppaction://hlinksldjump"/>
            <a:extLst>
              <a:ext uri="{FF2B5EF4-FFF2-40B4-BE49-F238E27FC236}">
                <a16:creationId xmlns:a16="http://schemas.microsoft.com/office/drawing/2014/main" id="{E2231D27-9CCD-CDD2-D57C-370AA8E6708C}"/>
              </a:ext>
            </a:extLst>
          </p:cNvPr>
          <p:cNvPicPr>
            <a:picLocks noChangeAspect="1"/>
          </p:cNvPicPr>
          <p:nvPr/>
        </p:nvPicPr>
        <p:blipFill>
          <a:blip r:embed="rId24">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85" name="Group 84">
            <a:extLst>
              <a:ext uri="{FF2B5EF4-FFF2-40B4-BE49-F238E27FC236}">
                <a16:creationId xmlns:a16="http://schemas.microsoft.com/office/drawing/2014/main" id="{7CBC4FF6-4B8B-C2FC-E1C2-F93FEF913D3F}"/>
              </a:ext>
            </a:extLst>
          </p:cNvPr>
          <p:cNvGrpSpPr/>
          <p:nvPr/>
        </p:nvGrpSpPr>
        <p:grpSpPr>
          <a:xfrm>
            <a:off x="-945249" y="3069000"/>
            <a:ext cx="720000" cy="720000"/>
            <a:chOff x="301291" y="2837531"/>
            <a:chExt cx="720000" cy="720000"/>
          </a:xfrm>
          <a:solidFill>
            <a:schemeClr val="bg1"/>
          </a:solidFill>
        </p:grpSpPr>
        <p:sp>
          <p:nvSpPr>
            <p:cNvPr id="86" name="Flowchart: Connector 85">
              <a:extLst>
                <a:ext uri="{FF2B5EF4-FFF2-40B4-BE49-F238E27FC236}">
                  <a16:creationId xmlns:a16="http://schemas.microsoft.com/office/drawing/2014/main" id="{E9DDEAB1-8E2A-F82C-4844-02959196D01F}"/>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7" name="Picture 86">
              <a:extLst>
                <a:ext uri="{FF2B5EF4-FFF2-40B4-BE49-F238E27FC236}">
                  <a16:creationId xmlns:a16="http://schemas.microsoft.com/office/drawing/2014/main" id="{7F04BEF6-BE9B-2AA2-CDD8-1DCAF6F974BA}"/>
                </a:ext>
              </a:extLst>
            </p:cNvPr>
            <p:cNvPicPr>
              <a:picLocks noChangeAspect="1"/>
            </p:cNvPicPr>
            <p:nvPr/>
          </p:nvPicPr>
          <p:blipFill>
            <a:blip r:embed="rId2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88" name="Group 87">
            <a:extLst>
              <a:ext uri="{FF2B5EF4-FFF2-40B4-BE49-F238E27FC236}">
                <a16:creationId xmlns:a16="http://schemas.microsoft.com/office/drawing/2014/main" id="{FFC8A8ED-10B3-D8D9-2CDC-9F4081A128E6}"/>
              </a:ext>
            </a:extLst>
          </p:cNvPr>
          <p:cNvGrpSpPr/>
          <p:nvPr/>
        </p:nvGrpSpPr>
        <p:grpSpPr>
          <a:xfrm>
            <a:off x="894893" y="230588"/>
            <a:ext cx="798044" cy="769664"/>
            <a:chOff x="301290" y="19504"/>
            <a:chExt cx="798044" cy="769664"/>
          </a:xfrm>
        </p:grpSpPr>
        <p:sp>
          <p:nvSpPr>
            <p:cNvPr id="89" name="Flowchart: Connector 88">
              <a:extLst>
                <a:ext uri="{FF2B5EF4-FFF2-40B4-BE49-F238E27FC236}">
                  <a16:creationId xmlns:a16="http://schemas.microsoft.com/office/drawing/2014/main" id="{6A74C684-59B6-CB3F-840F-D89887B5CBE7}"/>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0" name="Graphic 89" descr="Person with idea">
              <a:hlinkClick r:id="rId27" action="ppaction://hlinksldjump"/>
              <a:extLst>
                <a:ext uri="{FF2B5EF4-FFF2-40B4-BE49-F238E27FC236}">
                  <a16:creationId xmlns:a16="http://schemas.microsoft.com/office/drawing/2014/main" id="{2EA24660-3017-554A-3826-A32ED99443C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0010" y="85198"/>
              <a:ext cx="662102" cy="662102"/>
            </a:xfrm>
            <a:prstGeom prst="rect">
              <a:avLst/>
            </a:prstGeom>
          </p:spPr>
        </p:pic>
      </p:grpSp>
      <p:pic>
        <p:nvPicPr>
          <p:cNvPr id="91" name="Picture 90">
            <a:hlinkClick r:id="rId17" action="ppaction://hlinksldjump"/>
            <a:extLst>
              <a:ext uri="{FF2B5EF4-FFF2-40B4-BE49-F238E27FC236}">
                <a16:creationId xmlns:a16="http://schemas.microsoft.com/office/drawing/2014/main" id="{B21921BA-84A9-36A5-0930-E38644C3D8FB}"/>
              </a:ext>
            </a:extLst>
          </p:cNvPr>
          <p:cNvPicPr>
            <a:picLocks noChangeAspect="1"/>
          </p:cNvPicPr>
          <p:nvPr/>
        </p:nvPicPr>
        <p:blipFill>
          <a:blip r:embed="rId26">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spTree>
    <p:extLst>
      <p:ext uri="{BB962C8B-B14F-4D97-AF65-F5344CB8AC3E}">
        <p14:creationId xmlns:p14="http://schemas.microsoft.com/office/powerpoint/2010/main" val="305997919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6D77"/>
        </a:solidFill>
        <a:effectLst/>
      </p:bgPr>
    </p:bg>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1048B751-FFFD-CE66-A302-A4B293085635}"/>
              </a:ext>
            </a:extLst>
          </p:cNvPr>
          <p:cNvSpPr txBox="1"/>
          <p:nvPr/>
        </p:nvSpPr>
        <p:spPr>
          <a:xfrm>
            <a:off x="2138830" y="196643"/>
            <a:ext cx="7914341" cy="830997"/>
          </a:xfrm>
          <a:prstGeom prst="rect">
            <a:avLst/>
          </a:prstGeom>
          <a:noFill/>
        </p:spPr>
        <p:txBody>
          <a:bodyPr wrap="square" rtlCol="0">
            <a:spAutoFit/>
          </a:bodyPr>
          <a:lstStyle/>
          <a:p>
            <a:pPr algn="ctr"/>
            <a:r>
              <a:rPr lang="en-IN" sz="4800" b="1" dirty="0">
                <a:solidFill>
                  <a:schemeClr val="bg1"/>
                </a:solidFill>
              </a:rPr>
              <a:t>1 : IDEA BEHIND OUR PROJECT</a:t>
            </a:r>
          </a:p>
        </p:txBody>
      </p:sp>
      <p:grpSp>
        <p:nvGrpSpPr>
          <p:cNvPr id="58" name="Group 57">
            <a:extLst>
              <a:ext uri="{FF2B5EF4-FFF2-40B4-BE49-F238E27FC236}">
                <a16:creationId xmlns:a16="http://schemas.microsoft.com/office/drawing/2014/main" id="{113B401D-3BD2-12BF-D60C-6DE1898DC178}"/>
              </a:ext>
            </a:extLst>
          </p:cNvPr>
          <p:cNvGrpSpPr/>
          <p:nvPr/>
        </p:nvGrpSpPr>
        <p:grpSpPr>
          <a:xfrm>
            <a:off x="-961568" y="4897420"/>
            <a:ext cx="798044" cy="769664"/>
            <a:chOff x="301291" y="4696457"/>
            <a:chExt cx="798044" cy="769664"/>
          </a:xfrm>
        </p:grpSpPr>
        <p:sp>
          <p:nvSpPr>
            <p:cNvPr id="59" name="Flowchart: Connector 58">
              <a:extLst>
                <a:ext uri="{FF2B5EF4-FFF2-40B4-BE49-F238E27FC236}">
                  <a16:creationId xmlns:a16="http://schemas.microsoft.com/office/drawing/2014/main" id="{1E903677-97B6-DAEB-9B4F-2D878633F904}"/>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0" name="Graphic 59" descr="Bullseye">
              <a:extLst>
                <a:ext uri="{FF2B5EF4-FFF2-40B4-BE49-F238E27FC236}">
                  <a16:creationId xmlns:a16="http://schemas.microsoft.com/office/drawing/2014/main" id="{F068B1E0-1A24-5FCE-CB56-B6EA4A395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806" y="4789707"/>
              <a:ext cx="570744" cy="584932"/>
            </a:xfrm>
            <a:prstGeom prst="rect">
              <a:avLst/>
            </a:prstGeom>
          </p:spPr>
        </p:pic>
      </p:grpSp>
      <p:grpSp>
        <p:nvGrpSpPr>
          <p:cNvPr id="61" name="Group 60">
            <a:extLst>
              <a:ext uri="{FF2B5EF4-FFF2-40B4-BE49-F238E27FC236}">
                <a16:creationId xmlns:a16="http://schemas.microsoft.com/office/drawing/2014/main" id="{549D192A-095D-CA95-0DC0-1C6FD0EDF09F}"/>
              </a:ext>
            </a:extLst>
          </p:cNvPr>
          <p:cNvGrpSpPr/>
          <p:nvPr/>
        </p:nvGrpSpPr>
        <p:grpSpPr>
          <a:xfrm>
            <a:off x="-942386" y="1108341"/>
            <a:ext cx="798044" cy="769664"/>
            <a:chOff x="301290" y="924642"/>
            <a:chExt cx="798044" cy="769664"/>
          </a:xfrm>
        </p:grpSpPr>
        <p:sp>
          <p:nvSpPr>
            <p:cNvPr id="62" name="Flowchart: Connector 61">
              <a:extLst>
                <a:ext uri="{FF2B5EF4-FFF2-40B4-BE49-F238E27FC236}">
                  <a16:creationId xmlns:a16="http://schemas.microsoft.com/office/drawing/2014/main" id="{0785DAE9-3ADB-41F7-5417-2F8982C0D850}"/>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3" name="Picture 62">
              <a:extLst>
                <a:ext uri="{FF2B5EF4-FFF2-40B4-BE49-F238E27FC236}">
                  <a16:creationId xmlns:a16="http://schemas.microsoft.com/office/drawing/2014/main" id="{9BEF1CD8-9FDD-6C9E-4B19-DC1398EF8618}"/>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64" name="Group 63">
            <a:extLst>
              <a:ext uri="{FF2B5EF4-FFF2-40B4-BE49-F238E27FC236}">
                <a16:creationId xmlns:a16="http://schemas.microsoft.com/office/drawing/2014/main" id="{D6AEEF86-FA64-EABD-F964-3CE5FBA5F582}"/>
              </a:ext>
            </a:extLst>
          </p:cNvPr>
          <p:cNvGrpSpPr/>
          <p:nvPr/>
        </p:nvGrpSpPr>
        <p:grpSpPr>
          <a:xfrm>
            <a:off x="-922544" y="2082976"/>
            <a:ext cx="720000" cy="720000"/>
            <a:chOff x="301291" y="1887193"/>
            <a:chExt cx="720000" cy="720000"/>
          </a:xfrm>
        </p:grpSpPr>
        <p:sp>
          <p:nvSpPr>
            <p:cNvPr id="66" name="Flowchart: Connector 65">
              <a:extLst>
                <a:ext uri="{FF2B5EF4-FFF2-40B4-BE49-F238E27FC236}">
                  <a16:creationId xmlns:a16="http://schemas.microsoft.com/office/drawing/2014/main" id="{5EFD826D-4CD9-B94D-97D3-DB4D1A02DDE3}"/>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Picture 66">
              <a:extLst>
                <a:ext uri="{FF2B5EF4-FFF2-40B4-BE49-F238E27FC236}">
                  <a16:creationId xmlns:a16="http://schemas.microsoft.com/office/drawing/2014/main" id="{AF703F57-D77A-604A-EEB0-64D4A9E215BC}"/>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69" name="Group 68">
            <a:extLst>
              <a:ext uri="{FF2B5EF4-FFF2-40B4-BE49-F238E27FC236}">
                <a16:creationId xmlns:a16="http://schemas.microsoft.com/office/drawing/2014/main" id="{14D4C3AA-F79D-6F40-FD4E-51B72A401260}"/>
              </a:ext>
            </a:extLst>
          </p:cNvPr>
          <p:cNvGrpSpPr/>
          <p:nvPr/>
        </p:nvGrpSpPr>
        <p:grpSpPr>
          <a:xfrm>
            <a:off x="-961568" y="5936143"/>
            <a:ext cx="798044" cy="769664"/>
            <a:chOff x="301290" y="5684897"/>
            <a:chExt cx="798044" cy="769664"/>
          </a:xfrm>
        </p:grpSpPr>
        <p:sp>
          <p:nvSpPr>
            <p:cNvPr id="70" name="Flowchart: Connector 69">
              <a:extLst>
                <a:ext uri="{FF2B5EF4-FFF2-40B4-BE49-F238E27FC236}">
                  <a16:creationId xmlns:a16="http://schemas.microsoft.com/office/drawing/2014/main" id="{646A5445-3605-15E7-89AF-461BFC2EC66E}"/>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71">
              <a:extLst>
                <a:ext uri="{FF2B5EF4-FFF2-40B4-BE49-F238E27FC236}">
                  <a16:creationId xmlns:a16="http://schemas.microsoft.com/office/drawing/2014/main" id="{076A78D0-CA21-C23A-87CC-7F4BF70B81D7}"/>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73" name="Group 72">
            <a:extLst>
              <a:ext uri="{FF2B5EF4-FFF2-40B4-BE49-F238E27FC236}">
                <a16:creationId xmlns:a16="http://schemas.microsoft.com/office/drawing/2014/main" id="{B287D697-E611-D564-8D9D-3E199F655486}"/>
              </a:ext>
            </a:extLst>
          </p:cNvPr>
          <p:cNvGrpSpPr/>
          <p:nvPr/>
        </p:nvGrpSpPr>
        <p:grpSpPr>
          <a:xfrm>
            <a:off x="-914344" y="3908361"/>
            <a:ext cx="720000" cy="720000"/>
            <a:chOff x="301291" y="3766994"/>
            <a:chExt cx="720000" cy="720000"/>
          </a:xfrm>
        </p:grpSpPr>
        <p:sp>
          <p:nvSpPr>
            <p:cNvPr id="75" name="Flowchart: Connector 74">
              <a:extLst>
                <a:ext uri="{FF2B5EF4-FFF2-40B4-BE49-F238E27FC236}">
                  <a16:creationId xmlns:a16="http://schemas.microsoft.com/office/drawing/2014/main" id="{ABFA1E11-FE47-ED8E-40B1-B494ADE3B8C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6" name="Picture 75">
              <a:extLst>
                <a:ext uri="{FF2B5EF4-FFF2-40B4-BE49-F238E27FC236}">
                  <a16:creationId xmlns:a16="http://schemas.microsoft.com/office/drawing/2014/main" id="{1CB0A1A4-031D-380A-F401-6624C440F597}"/>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78" name="Group 77">
            <a:extLst>
              <a:ext uri="{FF2B5EF4-FFF2-40B4-BE49-F238E27FC236}">
                <a16:creationId xmlns:a16="http://schemas.microsoft.com/office/drawing/2014/main" id="{CB1CC1A4-911B-8387-DC05-86C80A33CCBA}"/>
              </a:ext>
            </a:extLst>
          </p:cNvPr>
          <p:cNvGrpSpPr/>
          <p:nvPr/>
        </p:nvGrpSpPr>
        <p:grpSpPr>
          <a:xfrm rot="5400000">
            <a:off x="-9134639" y="2071095"/>
            <a:ext cx="19558000" cy="1288730"/>
            <a:chOff x="-4571136" y="3373465"/>
            <a:chExt cx="19558000" cy="1288730"/>
          </a:xfrm>
        </p:grpSpPr>
        <p:sp>
          <p:nvSpPr>
            <p:cNvPr id="79" name="Rectangle 78">
              <a:extLst>
                <a:ext uri="{FF2B5EF4-FFF2-40B4-BE49-F238E27FC236}">
                  <a16:creationId xmlns:a16="http://schemas.microsoft.com/office/drawing/2014/main" id="{87D88C49-D254-3E85-8CD9-DA5C679EE7F3}"/>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1" name="Isosceles Triangle 63">
              <a:extLst>
                <a:ext uri="{FF2B5EF4-FFF2-40B4-BE49-F238E27FC236}">
                  <a16:creationId xmlns:a16="http://schemas.microsoft.com/office/drawing/2014/main" id="{6044007C-DD68-2DAA-3AF7-5527E5609CF0}"/>
                </a:ext>
              </a:extLst>
            </p:cNvPr>
            <p:cNvSpPr/>
            <p:nvPr/>
          </p:nvSpPr>
          <p:spPr bwMode="white">
            <a:xfrm flipV="1">
              <a:off x="2395305"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82" name="Graphic 81" descr="Person with idea">
            <a:hlinkClick r:id="rId9" action="ppaction://hlinksldjump"/>
            <a:extLst>
              <a:ext uri="{FF2B5EF4-FFF2-40B4-BE49-F238E27FC236}">
                <a16:creationId xmlns:a16="http://schemas.microsoft.com/office/drawing/2014/main" id="{034B8842-6BC6-045F-2A8C-875D3DC0DC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8354" y="230588"/>
            <a:ext cx="662102" cy="662102"/>
          </a:xfrm>
          <a:prstGeom prst="rect">
            <a:avLst/>
          </a:prstGeom>
        </p:spPr>
      </p:pic>
      <p:pic>
        <p:nvPicPr>
          <p:cNvPr id="85" name="Graphic 84" descr="Bullseye">
            <a:hlinkClick r:id="rId12" action="ppaction://hlinksldjump"/>
            <a:extLst>
              <a:ext uri="{FF2B5EF4-FFF2-40B4-BE49-F238E27FC236}">
                <a16:creationId xmlns:a16="http://schemas.microsoft.com/office/drawing/2014/main" id="{6D865705-B79D-4645-C400-6E5EB801D6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3947" y="5003370"/>
            <a:ext cx="570744" cy="584932"/>
          </a:xfrm>
          <a:prstGeom prst="rect">
            <a:avLst/>
          </a:prstGeom>
        </p:spPr>
      </p:pic>
      <p:pic>
        <p:nvPicPr>
          <p:cNvPr id="86" name="Picture 85">
            <a:hlinkClick r:id="rId15" action="ppaction://hlinksldjump"/>
            <a:extLst>
              <a:ext uri="{FF2B5EF4-FFF2-40B4-BE49-F238E27FC236}">
                <a16:creationId xmlns:a16="http://schemas.microsoft.com/office/drawing/2014/main" id="{F4302E7A-1FC1-F9B4-CEB9-6C692AF3D2A2}"/>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29954" y="1301954"/>
            <a:ext cx="461320" cy="461320"/>
          </a:xfrm>
          <a:prstGeom prst="rect">
            <a:avLst/>
          </a:prstGeom>
        </p:spPr>
      </p:pic>
      <p:pic>
        <p:nvPicPr>
          <p:cNvPr id="87" name="Picture 86">
            <a:hlinkClick r:id="rId18" action="ppaction://hlinksldjump"/>
            <a:extLst>
              <a:ext uri="{FF2B5EF4-FFF2-40B4-BE49-F238E27FC236}">
                <a16:creationId xmlns:a16="http://schemas.microsoft.com/office/drawing/2014/main" id="{50392ACD-EB4A-B2EB-7535-B772DE60D1EB}"/>
              </a:ext>
            </a:extLst>
          </p:cNvPr>
          <p:cNvPicPr>
            <a:picLocks noChangeAspect="1"/>
          </p:cNvPicPr>
          <p:nvPr/>
        </p:nvPicPr>
        <p:blipFill>
          <a:blip r:embed="rId19">
            <a:duotone>
              <a:prstClr val="black"/>
              <a:schemeClr val="tx1">
                <a:lumMod val="65000"/>
                <a:lumOff val="35000"/>
                <a:tint val="45000"/>
                <a:satMod val="400000"/>
              </a:schemeClr>
            </a:duotone>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88" name="Picture 87">
            <a:hlinkClick r:id="rId21" action="ppaction://hlinksldjump"/>
            <a:extLst>
              <a:ext uri="{FF2B5EF4-FFF2-40B4-BE49-F238E27FC236}">
                <a16:creationId xmlns:a16="http://schemas.microsoft.com/office/drawing/2014/main" id="{22E5273F-3CD2-3A01-68FF-5AB69DF6D4EB}"/>
              </a:ext>
            </a:extLst>
          </p:cNvPr>
          <p:cNvPicPr>
            <a:picLocks noChangeAspect="1"/>
          </p:cNvPicPr>
          <p:nvPr/>
        </p:nvPicPr>
        <p:blipFill>
          <a:blip r:embed="rId22">
            <a:duotone>
              <a:prstClr val="black"/>
              <a:prstClr val="white">
                <a:tint val="45000"/>
                <a:satMod val="400000"/>
              </a:prstClr>
            </a:duotone>
            <a:extLst>
              <a:ext uri="{BEBA8EAE-BF5A-486C-A8C5-ECC9F3942E4B}">
                <a14:imgProps xmlns:a14="http://schemas.microsoft.com/office/drawing/2010/main">
                  <a14:imgLayer r:embed="rId23">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89" name="Picture 88">
            <a:hlinkClick r:id="rId24" action="ppaction://hlinksldjump"/>
            <a:extLst>
              <a:ext uri="{FF2B5EF4-FFF2-40B4-BE49-F238E27FC236}">
                <a16:creationId xmlns:a16="http://schemas.microsoft.com/office/drawing/2014/main" id="{D0F6D1D7-10F2-6065-F8A1-255CFFE2A64A}"/>
              </a:ext>
            </a:extLst>
          </p:cNvPr>
          <p:cNvPicPr>
            <a:picLocks noChangeAspect="1"/>
          </p:cNvPicPr>
          <p:nvPr/>
        </p:nvPicPr>
        <p:blipFill>
          <a:blip r:embed="rId25">
            <a:duotone>
              <a:prstClr val="black"/>
              <a:schemeClr val="tx1">
                <a:lumMod val="65000"/>
                <a:lumOff val="35000"/>
                <a:tint val="45000"/>
                <a:satMod val="400000"/>
              </a:schemeClr>
            </a:duotone>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90" name="Picture 89">
            <a:hlinkClick r:id="rId27" action="ppaction://hlinksldjump"/>
            <a:extLst>
              <a:ext uri="{FF2B5EF4-FFF2-40B4-BE49-F238E27FC236}">
                <a16:creationId xmlns:a16="http://schemas.microsoft.com/office/drawing/2014/main" id="{F3AD1440-3C99-A6FD-D41D-64AD79BDBC9F}"/>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91" name="Group 90">
            <a:extLst>
              <a:ext uri="{FF2B5EF4-FFF2-40B4-BE49-F238E27FC236}">
                <a16:creationId xmlns:a16="http://schemas.microsoft.com/office/drawing/2014/main" id="{8333F823-C1D5-143C-AAA6-158B4F913E9D}"/>
              </a:ext>
            </a:extLst>
          </p:cNvPr>
          <p:cNvGrpSpPr/>
          <p:nvPr/>
        </p:nvGrpSpPr>
        <p:grpSpPr>
          <a:xfrm>
            <a:off x="-945249" y="3069000"/>
            <a:ext cx="720000" cy="720000"/>
            <a:chOff x="301291" y="2837531"/>
            <a:chExt cx="720000" cy="720000"/>
          </a:xfrm>
          <a:solidFill>
            <a:schemeClr val="bg1"/>
          </a:solidFill>
        </p:grpSpPr>
        <p:sp>
          <p:nvSpPr>
            <p:cNvPr id="92" name="Flowchart: Connector 91">
              <a:extLst>
                <a:ext uri="{FF2B5EF4-FFF2-40B4-BE49-F238E27FC236}">
                  <a16:creationId xmlns:a16="http://schemas.microsoft.com/office/drawing/2014/main" id="{EDF4CF0F-BF37-F87D-0700-981FBABCAAC0}"/>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3" name="Picture 92">
              <a:extLst>
                <a:ext uri="{FF2B5EF4-FFF2-40B4-BE49-F238E27FC236}">
                  <a16:creationId xmlns:a16="http://schemas.microsoft.com/office/drawing/2014/main" id="{1178DA07-6DD2-B69E-6A04-44538E900D4F}"/>
                </a:ext>
              </a:extLst>
            </p:cNvPr>
            <p:cNvPicPr>
              <a:picLocks noChangeAspect="1"/>
            </p:cNvPicPr>
            <p:nvPr/>
          </p:nvPicPr>
          <p:blipFill>
            <a:blip r:embed="rId3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55" name="Group 54">
            <a:extLst>
              <a:ext uri="{FF2B5EF4-FFF2-40B4-BE49-F238E27FC236}">
                <a16:creationId xmlns:a16="http://schemas.microsoft.com/office/drawing/2014/main" id="{BFB512FB-8555-AE6A-42E4-F52BA0F90C62}"/>
              </a:ext>
            </a:extLst>
          </p:cNvPr>
          <p:cNvGrpSpPr/>
          <p:nvPr/>
        </p:nvGrpSpPr>
        <p:grpSpPr>
          <a:xfrm>
            <a:off x="894893" y="230588"/>
            <a:ext cx="798044" cy="769664"/>
            <a:chOff x="301290" y="19504"/>
            <a:chExt cx="798044" cy="769664"/>
          </a:xfrm>
        </p:grpSpPr>
        <p:sp>
          <p:nvSpPr>
            <p:cNvPr id="56" name="Flowchart: Connector 55">
              <a:extLst>
                <a:ext uri="{FF2B5EF4-FFF2-40B4-BE49-F238E27FC236}">
                  <a16:creationId xmlns:a16="http://schemas.microsoft.com/office/drawing/2014/main" id="{25ED050F-B2EE-56FB-8B15-EDB8D6B606D8}"/>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7" name="Graphic 56" descr="Person with idea">
              <a:hlinkClick r:id="rId31" action="ppaction://hlinksldjump"/>
              <a:extLst>
                <a:ext uri="{FF2B5EF4-FFF2-40B4-BE49-F238E27FC236}">
                  <a16:creationId xmlns:a16="http://schemas.microsoft.com/office/drawing/2014/main" id="{033BA7B5-7BD6-A7E5-DE7E-6FBFDDC9B11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0010" y="85198"/>
              <a:ext cx="662102" cy="662102"/>
            </a:xfrm>
            <a:prstGeom prst="rect">
              <a:avLst/>
            </a:prstGeom>
          </p:spPr>
        </p:pic>
      </p:grpSp>
      <p:pic>
        <p:nvPicPr>
          <p:cNvPr id="94" name="Picture 93">
            <a:hlinkClick r:id="rId21" action="ppaction://hlinksldjump"/>
            <a:extLst>
              <a:ext uri="{FF2B5EF4-FFF2-40B4-BE49-F238E27FC236}">
                <a16:creationId xmlns:a16="http://schemas.microsoft.com/office/drawing/2014/main" id="{956D3853-5B9D-7865-FF4F-B445828F433C}"/>
              </a:ext>
            </a:extLst>
          </p:cNvPr>
          <p:cNvPicPr>
            <a:picLocks noChangeAspect="1"/>
          </p:cNvPicPr>
          <p:nvPr/>
        </p:nvPicPr>
        <p:blipFill>
          <a:blip r:embed="rId30">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sp>
        <p:nvSpPr>
          <p:cNvPr id="102" name="TextBox 101">
            <a:extLst>
              <a:ext uri="{FF2B5EF4-FFF2-40B4-BE49-F238E27FC236}">
                <a16:creationId xmlns:a16="http://schemas.microsoft.com/office/drawing/2014/main" id="{522AD0D5-30D5-117F-6B3D-A0A13636F953}"/>
              </a:ext>
            </a:extLst>
          </p:cNvPr>
          <p:cNvSpPr txBox="1"/>
          <p:nvPr/>
        </p:nvSpPr>
        <p:spPr>
          <a:xfrm>
            <a:off x="10728251" y="6316582"/>
            <a:ext cx="1362778" cy="400110"/>
          </a:xfrm>
          <a:prstGeom prst="rect">
            <a:avLst/>
          </a:prstGeom>
          <a:noFill/>
        </p:spPr>
        <p:txBody>
          <a:bodyPr wrap="square" rtlCol="0">
            <a:spAutoFit/>
          </a:bodyPr>
          <a:lstStyle/>
          <a:p>
            <a:r>
              <a:rPr lang="en-IN" sz="2000" b="1" dirty="0">
                <a:solidFill>
                  <a:schemeClr val="bg1"/>
                </a:solidFill>
              </a:rPr>
              <a:t>Page 1 of 3</a:t>
            </a:r>
          </a:p>
        </p:txBody>
      </p:sp>
      <p:pic>
        <p:nvPicPr>
          <p:cNvPr id="1026" name="Picture 2" descr="Premium Vector | Illustration of a young man pointing on isolated white  background done in cartoon style">
            <a:extLst>
              <a:ext uri="{FF2B5EF4-FFF2-40B4-BE49-F238E27FC236}">
                <a16:creationId xmlns:a16="http://schemas.microsoft.com/office/drawing/2014/main" id="{8D4167E6-6EFD-EB6D-9ECF-6635D7AC9B37}"/>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2253" y="1609740"/>
            <a:ext cx="2563096" cy="3287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Whiteboard, White Board, Blank. Royalty-Free Vector Graphic | White  board, Powerpoint background design, Whiteboard art">
            <a:extLst>
              <a:ext uri="{FF2B5EF4-FFF2-40B4-BE49-F238E27FC236}">
                <a16:creationId xmlns:a16="http://schemas.microsoft.com/office/drawing/2014/main" id="{2CD2D0EC-7F24-F4BD-C41A-8D9E28F5359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015348" y="1597326"/>
            <a:ext cx="4724400" cy="41559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523B65-A3CE-4A2E-3291-9B835DF83C68}"/>
              </a:ext>
            </a:extLst>
          </p:cNvPr>
          <p:cNvSpPr txBox="1"/>
          <p:nvPr/>
        </p:nvSpPr>
        <p:spPr>
          <a:xfrm>
            <a:off x="5270795" y="1836310"/>
            <a:ext cx="4213506" cy="369332"/>
          </a:xfrm>
          <a:prstGeom prst="rect">
            <a:avLst/>
          </a:prstGeom>
          <a:noFill/>
        </p:spPr>
        <p:txBody>
          <a:bodyPr wrap="square" rtlCol="0">
            <a:spAutoFit/>
          </a:bodyPr>
          <a:lstStyle/>
          <a:p>
            <a:r>
              <a:rPr lang="en-IN" b="1" dirty="0">
                <a:latin typeface="Ink Free" panose="03080402000500000000" pitchFamily="66" charset="0"/>
              </a:rPr>
              <a:t>1. What is Traditional Code Editing?</a:t>
            </a:r>
          </a:p>
        </p:txBody>
      </p:sp>
      <p:sp>
        <p:nvSpPr>
          <p:cNvPr id="4" name="TextBox 3">
            <a:extLst>
              <a:ext uri="{FF2B5EF4-FFF2-40B4-BE49-F238E27FC236}">
                <a16:creationId xmlns:a16="http://schemas.microsoft.com/office/drawing/2014/main" id="{FF466EC3-8369-0913-4E2E-48B36A5B22D9}"/>
              </a:ext>
            </a:extLst>
          </p:cNvPr>
          <p:cNvSpPr txBox="1"/>
          <p:nvPr/>
        </p:nvSpPr>
        <p:spPr>
          <a:xfrm>
            <a:off x="5270795" y="2433644"/>
            <a:ext cx="4343400" cy="369332"/>
          </a:xfrm>
          <a:prstGeom prst="rect">
            <a:avLst/>
          </a:prstGeom>
          <a:noFill/>
        </p:spPr>
        <p:txBody>
          <a:bodyPr wrap="square" rtlCol="0">
            <a:spAutoFit/>
          </a:bodyPr>
          <a:lstStyle/>
          <a:p>
            <a:r>
              <a:rPr lang="en-IN" b="1" dirty="0">
                <a:latin typeface="Ink Free" panose="03080402000500000000" pitchFamily="66" charset="0"/>
              </a:rPr>
              <a:t>2. Benefits Of Traditional Code Editing?</a:t>
            </a:r>
          </a:p>
        </p:txBody>
      </p:sp>
      <p:sp>
        <p:nvSpPr>
          <p:cNvPr id="5" name="TextBox 4">
            <a:extLst>
              <a:ext uri="{FF2B5EF4-FFF2-40B4-BE49-F238E27FC236}">
                <a16:creationId xmlns:a16="http://schemas.microsoft.com/office/drawing/2014/main" id="{609F66DA-BC28-A6F5-B3BF-B49B6743ED6A}"/>
              </a:ext>
            </a:extLst>
          </p:cNvPr>
          <p:cNvSpPr txBox="1"/>
          <p:nvPr/>
        </p:nvSpPr>
        <p:spPr>
          <a:xfrm>
            <a:off x="5205848" y="2970904"/>
            <a:ext cx="4343400" cy="369332"/>
          </a:xfrm>
          <a:prstGeom prst="rect">
            <a:avLst/>
          </a:prstGeom>
          <a:noFill/>
        </p:spPr>
        <p:txBody>
          <a:bodyPr wrap="square" rtlCol="0">
            <a:spAutoFit/>
          </a:bodyPr>
          <a:lstStyle/>
          <a:p>
            <a:r>
              <a:rPr lang="en-IN" b="1" dirty="0">
                <a:latin typeface="Ink Free" panose="03080402000500000000" pitchFamily="66" charset="0"/>
              </a:rPr>
              <a:t>3. Drawbacks of Traditional Code Editing? </a:t>
            </a:r>
          </a:p>
        </p:txBody>
      </p:sp>
      <p:sp>
        <p:nvSpPr>
          <p:cNvPr id="6" name="TextBox 5">
            <a:extLst>
              <a:ext uri="{FF2B5EF4-FFF2-40B4-BE49-F238E27FC236}">
                <a16:creationId xmlns:a16="http://schemas.microsoft.com/office/drawing/2014/main" id="{E5A541A6-D088-670D-AC6F-11ED5E5E0FB4}"/>
              </a:ext>
            </a:extLst>
          </p:cNvPr>
          <p:cNvSpPr txBox="1"/>
          <p:nvPr/>
        </p:nvSpPr>
        <p:spPr>
          <a:xfrm>
            <a:off x="5270795" y="3568238"/>
            <a:ext cx="4076405" cy="646331"/>
          </a:xfrm>
          <a:prstGeom prst="rect">
            <a:avLst/>
          </a:prstGeom>
          <a:noFill/>
        </p:spPr>
        <p:txBody>
          <a:bodyPr wrap="square" rtlCol="0">
            <a:spAutoFit/>
          </a:bodyPr>
          <a:lstStyle/>
          <a:p>
            <a:r>
              <a:rPr lang="en-IN" b="1" dirty="0">
                <a:latin typeface="Ink Free" panose="03080402000500000000" pitchFamily="66" charset="0"/>
              </a:rPr>
              <a:t>4. Solution for the drawbacks of 	Traditional Code  Editing?</a:t>
            </a:r>
          </a:p>
        </p:txBody>
      </p:sp>
    </p:spTree>
    <p:extLst>
      <p:ext uri="{BB962C8B-B14F-4D97-AF65-F5344CB8AC3E}">
        <p14:creationId xmlns:p14="http://schemas.microsoft.com/office/powerpoint/2010/main" val="3084050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ppt_x"/>
                                          </p:val>
                                        </p:tav>
                                        <p:tav tm="100000">
                                          <p:val>
                                            <p:strVal val="#ppt_x"/>
                                          </p:val>
                                        </p:tav>
                                      </p:tavLst>
                                    </p:anim>
                                    <p:anim calcmode="lin" valueType="num">
                                      <p:cBhvr additive="base">
                                        <p:cTn id="8" dur="500" fill="hold"/>
                                        <p:tgtEl>
                                          <p:spTgt spid="10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3" grpId="0"/>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6D77"/>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13B401D-3BD2-12BF-D60C-6DE1898DC178}"/>
              </a:ext>
            </a:extLst>
          </p:cNvPr>
          <p:cNvGrpSpPr/>
          <p:nvPr/>
        </p:nvGrpSpPr>
        <p:grpSpPr>
          <a:xfrm>
            <a:off x="-961568" y="4897420"/>
            <a:ext cx="798044" cy="769664"/>
            <a:chOff x="301291" y="4696457"/>
            <a:chExt cx="798044" cy="769664"/>
          </a:xfrm>
        </p:grpSpPr>
        <p:sp>
          <p:nvSpPr>
            <p:cNvPr id="59" name="Flowchart: Connector 58">
              <a:extLst>
                <a:ext uri="{FF2B5EF4-FFF2-40B4-BE49-F238E27FC236}">
                  <a16:creationId xmlns:a16="http://schemas.microsoft.com/office/drawing/2014/main" id="{1E903677-97B6-DAEB-9B4F-2D878633F904}"/>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0" name="Graphic 59" descr="Bullseye">
              <a:extLst>
                <a:ext uri="{FF2B5EF4-FFF2-40B4-BE49-F238E27FC236}">
                  <a16:creationId xmlns:a16="http://schemas.microsoft.com/office/drawing/2014/main" id="{F068B1E0-1A24-5FCE-CB56-B6EA4A3957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61" name="Group 60">
            <a:extLst>
              <a:ext uri="{FF2B5EF4-FFF2-40B4-BE49-F238E27FC236}">
                <a16:creationId xmlns:a16="http://schemas.microsoft.com/office/drawing/2014/main" id="{549D192A-095D-CA95-0DC0-1C6FD0EDF09F}"/>
              </a:ext>
            </a:extLst>
          </p:cNvPr>
          <p:cNvGrpSpPr/>
          <p:nvPr/>
        </p:nvGrpSpPr>
        <p:grpSpPr>
          <a:xfrm>
            <a:off x="-942386" y="1108341"/>
            <a:ext cx="798044" cy="769664"/>
            <a:chOff x="301290" y="924642"/>
            <a:chExt cx="798044" cy="769664"/>
          </a:xfrm>
        </p:grpSpPr>
        <p:sp>
          <p:nvSpPr>
            <p:cNvPr id="62" name="Flowchart: Connector 61">
              <a:extLst>
                <a:ext uri="{FF2B5EF4-FFF2-40B4-BE49-F238E27FC236}">
                  <a16:creationId xmlns:a16="http://schemas.microsoft.com/office/drawing/2014/main" id="{0785DAE9-3ADB-41F7-5417-2F8982C0D850}"/>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3" name="Picture 62">
              <a:extLst>
                <a:ext uri="{FF2B5EF4-FFF2-40B4-BE49-F238E27FC236}">
                  <a16:creationId xmlns:a16="http://schemas.microsoft.com/office/drawing/2014/main" id="{9BEF1CD8-9FDD-6C9E-4B19-DC1398EF861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64" name="Group 63">
            <a:extLst>
              <a:ext uri="{FF2B5EF4-FFF2-40B4-BE49-F238E27FC236}">
                <a16:creationId xmlns:a16="http://schemas.microsoft.com/office/drawing/2014/main" id="{D6AEEF86-FA64-EABD-F964-3CE5FBA5F582}"/>
              </a:ext>
            </a:extLst>
          </p:cNvPr>
          <p:cNvGrpSpPr/>
          <p:nvPr/>
        </p:nvGrpSpPr>
        <p:grpSpPr>
          <a:xfrm>
            <a:off x="-922544" y="2082976"/>
            <a:ext cx="720000" cy="720000"/>
            <a:chOff x="301291" y="1887193"/>
            <a:chExt cx="720000" cy="720000"/>
          </a:xfrm>
        </p:grpSpPr>
        <p:sp>
          <p:nvSpPr>
            <p:cNvPr id="66" name="Flowchart: Connector 65">
              <a:extLst>
                <a:ext uri="{FF2B5EF4-FFF2-40B4-BE49-F238E27FC236}">
                  <a16:creationId xmlns:a16="http://schemas.microsoft.com/office/drawing/2014/main" id="{5EFD826D-4CD9-B94D-97D3-DB4D1A02DDE3}"/>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Picture 66">
              <a:extLst>
                <a:ext uri="{FF2B5EF4-FFF2-40B4-BE49-F238E27FC236}">
                  <a16:creationId xmlns:a16="http://schemas.microsoft.com/office/drawing/2014/main" id="{AF703F57-D77A-604A-EEB0-64D4A9E215BC}"/>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69" name="Group 68">
            <a:extLst>
              <a:ext uri="{FF2B5EF4-FFF2-40B4-BE49-F238E27FC236}">
                <a16:creationId xmlns:a16="http://schemas.microsoft.com/office/drawing/2014/main" id="{14D4C3AA-F79D-6F40-FD4E-51B72A401260}"/>
              </a:ext>
            </a:extLst>
          </p:cNvPr>
          <p:cNvGrpSpPr/>
          <p:nvPr/>
        </p:nvGrpSpPr>
        <p:grpSpPr>
          <a:xfrm>
            <a:off x="-961568" y="5936143"/>
            <a:ext cx="798044" cy="769664"/>
            <a:chOff x="301290" y="5684897"/>
            <a:chExt cx="798044" cy="769664"/>
          </a:xfrm>
        </p:grpSpPr>
        <p:sp>
          <p:nvSpPr>
            <p:cNvPr id="70" name="Flowchart: Connector 69">
              <a:extLst>
                <a:ext uri="{FF2B5EF4-FFF2-40B4-BE49-F238E27FC236}">
                  <a16:creationId xmlns:a16="http://schemas.microsoft.com/office/drawing/2014/main" id="{646A5445-3605-15E7-89AF-461BFC2EC66E}"/>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71">
              <a:extLst>
                <a:ext uri="{FF2B5EF4-FFF2-40B4-BE49-F238E27FC236}">
                  <a16:creationId xmlns:a16="http://schemas.microsoft.com/office/drawing/2014/main" id="{076A78D0-CA21-C23A-87CC-7F4BF70B81D7}"/>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73" name="Group 72">
            <a:extLst>
              <a:ext uri="{FF2B5EF4-FFF2-40B4-BE49-F238E27FC236}">
                <a16:creationId xmlns:a16="http://schemas.microsoft.com/office/drawing/2014/main" id="{B287D697-E611-D564-8D9D-3E199F655486}"/>
              </a:ext>
            </a:extLst>
          </p:cNvPr>
          <p:cNvGrpSpPr/>
          <p:nvPr/>
        </p:nvGrpSpPr>
        <p:grpSpPr>
          <a:xfrm>
            <a:off x="-914344" y="3908361"/>
            <a:ext cx="720000" cy="720000"/>
            <a:chOff x="301291" y="3766994"/>
            <a:chExt cx="720000" cy="720000"/>
          </a:xfrm>
        </p:grpSpPr>
        <p:sp>
          <p:nvSpPr>
            <p:cNvPr id="75" name="Flowchart: Connector 74">
              <a:extLst>
                <a:ext uri="{FF2B5EF4-FFF2-40B4-BE49-F238E27FC236}">
                  <a16:creationId xmlns:a16="http://schemas.microsoft.com/office/drawing/2014/main" id="{ABFA1E11-FE47-ED8E-40B1-B494ADE3B8C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6" name="Picture 75">
              <a:extLst>
                <a:ext uri="{FF2B5EF4-FFF2-40B4-BE49-F238E27FC236}">
                  <a16:creationId xmlns:a16="http://schemas.microsoft.com/office/drawing/2014/main" id="{1CB0A1A4-031D-380A-F401-6624C440F597}"/>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78" name="Group 77">
            <a:extLst>
              <a:ext uri="{FF2B5EF4-FFF2-40B4-BE49-F238E27FC236}">
                <a16:creationId xmlns:a16="http://schemas.microsoft.com/office/drawing/2014/main" id="{CB1CC1A4-911B-8387-DC05-86C80A33CCBA}"/>
              </a:ext>
            </a:extLst>
          </p:cNvPr>
          <p:cNvGrpSpPr/>
          <p:nvPr/>
        </p:nvGrpSpPr>
        <p:grpSpPr>
          <a:xfrm rot="5400000">
            <a:off x="-9134639" y="2071095"/>
            <a:ext cx="19558000" cy="1288730"/>
            <a:chOff x="-4571136" y="3373465"/>
            <a:chExt cx="19558000" cy="1288730"/>
          </a:xfrm>
        </p:grpSpPr>
        <p:sp>
          <p:nvSpPr>
            <p:cNvPr id="79" name="Rectangle 78">
              <a:extLst>
                <a:ext uri="{FF2B5EF4-FFF2-40B4-BE49-F238E27FC236}">
                  <a16:creationId xmlns:a16="http://schemas.microsoft.com/office/drawing/2014/main" id="{87D88C49-D254-3E85-8CD9-DA5C679EE7F3}"/>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1" name="Isosceles Triangle 63">
              <a:extLst>
                <a:ext uri="{FF2B5EF4-FFF2-40B4-BE49-F238E27FC236}">
                  <a16:creationId xmlns:a16="http://schemas.microsoft.com/office/drawing/2014/main" id="{6044007C-DD68-2DAA-3AF7-5527E5609CF0}"/>
                </a:ext>
              </a:extLst>
            </p:cNvPr>
            <p:cNvSpPr/>
            <p:nvPr/>
          </p:nvSpPr>
          <p:spPr bwMode="white">
            <a:xfrm flipV="1">
              <a:off x="2395305"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82" name="Graphic 81" descr="Person with idea">
            <a:hlinkClick r:id="rId8" action="ppaction://hlinksldjump"/>
            <a:extLst>
              <a:ext uri="{FF2B5EF4-FFF2-40B4-BE49-F238E27FC236}">
                <a16:creationId xmlns:a16="http://schemas.microsoft.com/office/drawing/2014/main" id="{034B8842-6BC6-045F-2A8C-875D3DC0DC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8354" y="230588"/>
            <a:ext cx="662102" cy="662102"/>
          </a:xfrm>
          <a:prstGeom prst="rect">
            <a:avLst/>
          </a:prstGeom>
        </p:spPr>
      </p:pic>
      <p:pic>
        <p:nvPicPr>
          <p:cNvPr id="85" name="Graphic 84" descr="Bullseye">
            <a:hlinkClick r:id="rId11" action="ppaction://hlinksldjump"/>
            <a:extLst>
              <a:ext uri="{FF2B5EF4-FFF2-40B4-BE49-F238E27FC236}">
                <a16:creationId xmlns:a16="http://schemas.microsoft.com/office/drawing/2014/main" id="{6D865705-B79D-4645-C400-6E5EB801D6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3947" y="5003370"/>
            <a:ext cx="570744" cy="584932"/>
          </a:xfrm>
          <a:prstGeom prst="rect">
            <a:avLst/>
          </a:prstGeom>
        </p:spPr>
      </p:pic>
      <p:pic>
        <p:nvPicPr>
          <p:cNvPr id="86" name="Picture 85">
            <a:hlinkClick r:id="rId14" action="ppaction://hlinksldjump"/>
            <a:extLst>
              <a:ext uri="{FF2B5EF4-FFF2-40B4-BE49-F238E27FC236}">
                <a16:creationId xmlns:a16="http://schemas.microsoft.com/office/drawing/2014/main" id="{F4302E7A-1FC1-F9B4-CEB9-6C692AF3D2A2}"/>
              </a:ext>
            </a:extLst>
          </p:cNvPr>
          <p:cNvPicPr>
            <a:picLocks noChangeAspect="1"/>
          </p:cNvPicPr>
          <p:nvPr/>
        </p:nvPicPr>
        <p:blipFill>
          <a:blip r:embed="rId15">
            <a:duotone>
              <a:prstClr val="black"/>
              <a:schemeClr val="tx1">
                <a:lumMod val="65000"/>
                <a:lumOff val="35000"/>
                <a:tint val="45000"/>
                <a:satMod val="400000"/>
              </a:schemeClr>
            </a:duoton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329954" y="1301954"/>
            <a:ext cx="461320" cy="461320"/>
          </a:xfrm>
          <a:prstGeom prst="rect">
            <a:avLst/>
          </a:prstGeom>
        </p:spPr>
      </p:pic>
      <p:pic>
        <p:nvPicPr>
          <p:cNvPr id="87" name="Picture 86">
            <a:hlinkClick r:id="rId17" action="ppaction://hlinksldjump"/>
            <a:extLst>
              <a:ext uri="{FF2B5EF4-FFF2-40B4-BE49-F238E27FC236}">
                <a16:creationId xmlns:a16="http://schemas.microsoft.com/office/drawing/2014/main" id="{50392ACD-EB4A-B2EB-7535-B772DE60D1EB}"/>
              </a:ext>
            </a:extLst>
          </p:cNvPr>
          <p:cNvPicPr>
            <a:picLocks noChangeAspect="1"/>
          </p:cNvPicPr>
          <p:nvPr/>
        </p:nvPicPr>
        <p:blipFill>
          <a:blip r:embed="rId18">
            <a:duotone>
              <a:prstClr val="black"/>
              <a:schemeClr val="tx1">
                <a:lumMod val="65000"/>
                <a:lumOff val="35000"/>
                <a:tint val="45000"/>
                <a:satMod val="400000"/>
              </a:schemeClr>
            </a:duotone>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88" name="Picture 87">
            <a:hlinkClick r:id="rId20" action="ppaction://hlinksldjump"/>
            <a:extLst>
              <a:ext uri="{FF2B5EF4-FFF2-40B4-BE49-F238E27FC236}">
                <a16:creationId xmlns:a16="http://schemas.microsoft.com/office/drawing/2014/main" id="{22E5273F-3CD2-3A01-68FF-5AB69DF6D4EB}"/>
              </a:ext>
            </a:extLst>
          </p:cNvPr>
          <p:cNvPicPr>
            <a:picLocks noChangeAspect="1"/>
          </p:cNvPicPr>
          <p:nvPr/>
        </p:nvPicPr>
        <p:blipFill>
          <a:blip r:embed="rId21">
            <a:duotone>
              <a:prstClr val="black"/>
              <a:prstClr val="white">
                <a:tint val="45000"/>
                <a:satMod val="400000"/>
              </a:prstClr>
            </a:duotone>
            <a:extLst>
              <a:ext uri="{BEBA8EAE-BF5A-486C-A8C5-ECC9F3942E4B}">
                <a14:imgProps xmlns:a14="http://schemas.microsoft.com/office/drawing/2010/main">
                  <a14:imgLayer r:embed="rId22">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89" name="Picture 88">
            <a:hlinkClick r:id="rId23" action="ppaction://hlinksldjump"/>
            <a:extLst>
              <a:ext uri="{FF2B5EF4-FFF2-40B4-BE49-F238E27FC236}">
                <a16:creationId xmlns:a16="http://schemas.microsoft.com/office/drawing/2014/main" id="{D0F6D1D7-10F2-6065-F8A1-255CFFE2A64A}"/>
              </a:ext>
            </a:extLst>
          </p:cNvPr>
          <p:cNvPicPr>
            <a:picLocks noChangeAspect="1"/>
          </p:cNvPicPr>
          <p:nvPr/>
        </p:nvPicPr>
        <p:blipFill>
          <a:blip r:embed="rId24">
            <a:duotone>
              <a:prstClr val="black"/>
              <a:schemeClr val="tx1">
                <a:lumMod val="65000"/>
                <a:lumOff val="35000"/>
                <a:tint val="45000"/>
                <a:satMod val="400000"/>
              </a:schemeClr>
            </a:duotone>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90" name="Picture 89">
            <a:hlinkClick r:id="rId26" action="ppaction://hlinksldjump"/>
            <a:extLst>
              <a:ext uri="{FF2B5EF4-FFF2-40B4-BE49-F238E27FC236}">
                <a16:creationId xmlns:a16="http://schemas.microsoft.com/office/drawing/2014/main" id="{F3AD1440-3C99-A6FD-D41D-64AD79BDBC9F}"/>
              </a:ext>
            </a:extLst>
          </p:cNvPr>
          <p:cNvPicPr>
            <a:picLocks noChangeAspect="1"/>
          </p:cNvPicPr>
          <p:nvPr/>
        </p:nvPicPr>
        <p:blipFill>
          <a:blip r:embed="rId27">
            <a:extLst>
              <a:ext uri="{BEBA8EAE-BF5A-486C-A8C5-ECC9F3942E4B}">
                <a14:imgProps xmlns:a14="http://schemas.microsoft.com/office/drawing/2010/main">
                  <a14:imgLayer r:embed="rId28">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91" name="Group 90">
            <a:extLst>
              <a:ext uri="{FF2B5EF4-FFF2-40B4-BE49-F238E27FC236}">
                <a16:creationId xmlns:a16="http://schemas.microsoft.com/office/drawing/2014/main" id="{8333F823-C1D5-143C-AAA6-158B4F913E9D}"/>
              </a:ext>
            </a:extLst>
          </p:cNvPr>
          <p:cNvGrpSpPr/>
          <p:nvPr/>
        </p:nvGrpSpPr>
        <p:grpSpPr>
          <a:xfrm>
            <a:off x="-945249" y="3069000"/>
            <a:ext cx="720000" cy="720000"/>
            <a:chOff x="301291" y="2837531"/>
            <a:chExt cx="720000" cy="720000"/>
          </a:xfrm>
          <a:solidFill>
            <a:schemeClr val="bg1"/>
          </a:solidFill>
        </p:grpSpPr>
        <p:sp>
          <p:nvSpPr>
            <p:cNvPr id="92" name="Flowchart: Connector 91">
              <a:extLst>
                <a:ext uri="{FF2B5EF4-FFF2-40B4-BE49-F238E27FC236}">
                  <a16:creationId xmlns:a16="http://schemas.microsoft.com/office/drawing/2014/main" id="{EDF4CF0F-BF37-F87D-0700-981FBABCAAC0}"/>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3" name="Picture 92">
              <a:extLst>
                <a:ext uri="{FF2B5EF4-FFF2-40B4-BE49-F238E27FC236}">
                  <a16:creationId xmlns:a16="http://schemas.microsoft.com/office/drawing/2014/main" id="{1178DA07-6DD2-B69E-6A04-44538E900D4F}"/>
                </a:ext>
              </a:extLst>
            </p:cNvPr>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55" name="Group 54">
            <a:extLst>
              <a:ext uri="{FF2B5EF4-FFF2-40B4-BE49-F238E27FC236}">
                <a16:creationId xmlns:a16="http://schemas.microsoft.com/office/drawing/2014/main" id="{BFB512FB-8555-AE6A-42E4-F52BA0F90C62}"/>
              </a:ext>
            </a:extLst>
          </p:cNvPr>
          <p:cNvGrpSpPr/>
          <p:nvPr/>
        </p:nvGrpSpPr>
        <p:grpSpPr>
          <a:xfrm>
            <a:off x="894893" y="230588"/>
            <a:ext cx="798044" cy="769664"/>
            <a:chOff x="301290" y="19504"/>
            <a:chExt cx="798044" cy="769664"/>
          </a:xfrm>
        </p:grpSpPr>
        <p:sp>
          <p:nvSpPr>
            <p:cNvPr id="56" name="Flowchart: Connector 55">
              <a:extLst>
                <a:ext uri="{FF2B5EF4-FFF2-40B4-BE49-F238E27FC236}">
                  <a16:creationId xmlns:a16="http://schemas.microsoft.com/office/drawing/2014/main" id="{25ED050F-B2EE-56FB-8B15-EDB8D6B606D8}"/>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7" name="Graphic 56" descr="Person with idea">
              <a:hlinkClick r:id="rId30" action="ppaction://hlinksldjump"/>
              <a:extLst>
                <a:ext uri="{FF2B5EF4-FFF2-40B4-BE49-F238E27FC236}">
                  <a16:creationId xmlns:a16="http://schemas.microsoft.com/office/drawing/2014/main" id="{033BA7B5-7BD6-A7E5-DE7E-6FBFDDC9B11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0010" y="85198"/>
              <a:ext cx="662102" cy="662102"/>
            </a:xfrm>
            <a:prstGeom prst="rect">
              <a:avLst/>
            </a:prstGeom>
          </p:spPr>
        </p:pic>
      </p:grpSp>
      <p:pic>
        <p:nvPicPr>
          <p:cNvPr id="94" name="Picture 93">
            <a:hlinkClick r:id="rId20" action="ppaction://hlinksldjump"/>
            <a:extLst>
              <a:ext uri="{FF2B5EF4-FFF2-40B4-BE49-F238E27FC236}">
                <a16:creationId xmlns:a16="http://schemas.microsoft.com/office/drawing/2014/main" id="{956D3853-5B9D-7865-FF4F-B445828F433C}"/>
              </a:ext>
            </a:extLst>
          </p:cNvPr>
          <p:cNvPicPr>
            <a:picLocks noChangeAspect="1"/>
          </p:cNvPicPr>
          <p:nvPr/>
        </p:nvPicPr>
        <p:blipFill>
          <a:blip r:embed="rId29">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sp>
        <p:nvSpPr>
          <p:cNvPr id="3" name="TextBox 2">
            <a:extLst>
              <a:ext uri="{FF2B5EF4-FFF2-40B4-BE49-F238E27FC236}">
                <a16:creationId xmlns:a16="http://schemas.microsoft.com/office/drawing/2014/main" id="{2B1F3440-DE31-450C-0386-7CD39F441C7F}"/>
              </a:ext>
            </a:extLst>
          </p:cNvPr>
          <p:cNvSpPr txBox="1"/>
          <p:nvPr/>
        </p:nvSpPr>
        <p:spPr>
          <a:xfrm>
            <a:off x="10728251" y="6316582"/>
            <a:ext cx="1362778" cy="400110"/>
          </a:xfrm>
          <a:prstGeom prst="rect">
            <a:avLst/>
          </a:prstGeom>
          <a:noFill/>
        </p:spPr>
        <p:txBody>
          <a:bodyPr wrap="square" rtlCol="0">
            <a:spAutoFit/>
          </a:bodyPr>
          <a:lstStyle/>
          <a:p>
            <a:r>
              <a:rPr lang="en-IN" sz="2000" b="1" dirty="0">
                <a:solidFill>
                  <a:schemeClr val="bg1"/>
                </a:solidFill>
              </a:rPr>
              <a:t>Page 2 of 3</a:t>
            </a:r>
          </a:p>
        </p:txBody>
      </p:sp>
      <p:pic>
        <p:nvPicPr>
          <p:cNvPr id="2" name="Picture 1">
            <a:extLst>
              <a:ext uri="{FF2B5EF4-FFF2-40B4-BE49-F238E27FC236}">
                <a16:creationId xmlns:a16="http://schemas.microsoft.com/office/drawing/2014/main" id="{2CF2A9EB-A442-78D2-ED16-0AC8CBBA1FF2}"/>
              </a:ext>
            </a:extLst>
          </p:cNvPr>
          <p:cNvPicPr>
            <a:picLocks noChangeAspect="1"/>
          </p:cNvPicPr>
          <p:nvPr/>
        </p:nvPicPr>
        <p:blipFill>
          <a:blip r:embed="rId33"/>
          <a:stretch>
            <a:fillRect/>
          </a:stretch>
        </p:blipFill>
        <p:spPr>
          <a:xfrm>
            <a:off x="5551484" y="-3194589"/>
            <a:ext cx="5572903" cy="2391109"/>
          </a:xfrm>
          <a:prstGeom prst="rect">
            <a:avLst/>
          </a:prstGeom>
          <a:solidFill>
            <a:srgbClr val="006D77"/>
          </a:solidFill>
        </p:spPr>
      </p:pic>
      <p:sp>
        <p:nvSpPr>
          <p:cNvPr id="5" name="TextBox 4">
            <a:extLst>
              <a:ext uri="{FF2B5EF4-FFF2-40B4-BE49-F238E27FC236}">
                <a16:creationId xmlns:a16="http://schemas.microsoft.com/office/drawing/2014/main" id="{0BA9DBDF-66C4-391D-A593-64BDF64E56F1}"/>
              </a:ext>
            </a:extLst>
          </p:cNvPr>
          <p:cNvSpPr txBox="1"/>
          <p:nvPr/>
        </p:nvSpPr>
        <p:spPr>
          <a:xfrm>
            <a:off x="4495800" y="447415"/>
            <a:ext cx="5572902" cy="461665"/>
          </a:xfrm>
          <a:prstGeom prst="rect">
            <a:avLst/>
          </a:prstGeom>
          <a:noFill/>
        </p:spPr>
        <p:txBody>
          <a:bodyPr wrap="square" rtlCol="0">
            <a:spAutoFit/>
          </a:bodyPr>
          <a:lstStyle/>
          <a:p>
            <a:r>
              <a:rPr lang="en-IN" sz="2400" b="1" dirty="0">
                <a:solidFill>
                  <a:schemeClr val="bg1"/>
                </a:solidFill>
                <a:latin typeface="Bodoni MT" panose="02070603080606020203" pitchFamily="18" charset="0"/>
              </a:rPr>
              <a:t>TRADITIONAL CODE EDITING</a:t>
            </a:r>
          </a:p>
        </p:txBody>
      </p:sp>
      <p:grpSp>
        <p:nvGrpSpPr>
          <p:cNvPr id="39" name="Group 38">
            <a:extLst>
              <a:ext uri="{FF2B5EF4-FFF2-40B4-BE49-F238E27FC236}">
                <a16:creationId xmlns:a16="http://schemas.microsoft.com/office/drawing/2014/main" id="{2766279D-B4A4-0B83-4B88-0369755C5B19}"/>
              </a:ext>
            </a:extLst>
          </p:cNvPr>
          <p:cNvGrpSpPr/>
          <p:nvPr/>
        </p:nvGrpSpPr>
        <p:grpSpPr>
          <a:xfrm>
            <a:off x="2634763" y="1238560"/>
            <a:ext cx="3509414" cy="4184446"/>
            <a:chOff x="2005837" y="1256048"/>
            <a:chExt cx="3206031" cy="4184446"/>
          </a:xfrm>
          <a:effectLst>
            <a:outerShdw blurRad="114300" dist="38100" algn="l" rotWithShape="0">
              <a:prstClr val="black">
                <a:alpha val="40000"/>
              </a:prstClr>
            </a:outerShdw>
          </a:effectLst>
        </p:grpSpPr>
        <p:grpSp>
          <p:nvGrpSpPr>
            <p:cNvPr id="32" name="Group 31">
              <a:extLst>
                <a:ext uri="{FF2B5EF4-FFF2-40B4-BE49-F238E27FC236}">
                  <a16:creationId xmlns:a16="http://schemas.microsoft.com/office/drawing/2014/main" id="{EB4FFD52-3475-5549-B4F8-6BC66F64EC69}"/>
                </a:ext>
              </a:extLst>
            </p:cNvPr>
            <p:cNvGrpSpPr/>
            <p:nvPr/>
          </p:nvGrpSpPr>
          <p:grpSpPr>
            <a:xfrm>
              <a:off x="2005837" y="1256048"/>
              <a:ext cx="3206031" cy="4184446"/>
              <a:chOff x="2285521" y="1336777"/>
              <a:chExt cx="1956391" cy="4184446"/>
            </a:xfrm>
          </p:grpSpPr>
          <p:sp>
            <p:nvSpPr>
              <p:cNvPr id="15" name="Rectangle 14">
                <a:extLst>
                  <a:ext uri="{FF2B5EF4-FFF2-40B4-BE49-F238E27FC236}">
                    <a16:creationId xmlns:a16="http://schemas.microsoft.com/office/drawing/2014/main" id="{A3B2E289-E95B-58EA-F208-5C216F3AFF48}"/>
                  </a:ext>
                </a:extLst>
              </p:cNvPr>
              <p:cNvSpPr/>
              <p:nvPr/>
            </p:nvSpPr>
            <p:spPr>
              <a:xfrm>
                <a:off x="2285521" y="1336777"/>
                <a:ext cx="1956391" cy="4184446"/>
              </a:xfrm>
              <a:prstGeom prst="rect">
                <a:avLst/>
              </a:prstGeom>
              <a:noFill/>
              <a:ln w="38100">
                <a:solidFill>
                  <a:schemeClr val="bg1"/>
                </a:solid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96D25284-8234-A1F3-1E5A-6F76E3086180}"/>
                  </a:ext>
                </a:extLst>
              </p:cNvPr>
              <p:cNvCxnSpPr>
                <a:cxnSpLocks/>
              </p:cNvCxnSpPr>
              <p:nvPr/>
            </p:nvCxnSpPr>
            <p:spPr>
              <a:xfrm>
                <a:off x="2285521" y="1750574"/>
                <a:ext cx="1956391" cy="127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DA45CF-BC1B-2F3F-188F-ACF84E4A425D}"/>
                  </a:ext>
                </a:extLst>
              </p:cNvPr>
              <p:cNvSpPr txBox="1"/>
              <p:nvPr/>
            </p:nvSpPr>
            <p:spPr>
              <a:xfrm>
                <a:off x="3049476" y="1370230"/>
                <a:ext cx="776177" cy="369332"/>
              </a:xfrm>
              <a:prstGeom prst="rect">
                <a:avLst/>
              </a:prstGeom>
              <a:noFill/>
            </p:spPr>
            <p:txBody>
              <a:bodyPr wrap="square" rtlCol="0">
                <a:spAutoFit/>
              </a:bodyPr>
              <a:lstStyle/>
              <a:p>
                <a:r>
                  <a:rPr lang="en-IN" dirty="0">
                    <a:solidFill>
                      <a:schemeClr val="bg1"/>
                    </a:solidFill>
                  </a:rPr>
                  <a:t>PROS</a:t>
                </a:r>
              </a:p>
            </p:txBody>
          </p:sp>
        </p:grpSp>
        <p:sp>
          <p:nvSpPr>
            <p:cNvPr id="34" name="TextBox 33">
              <a:extLst>
                <a:ext uri="{FF2B5EF4-FFF2-40B4-BE49-F238E27FC236}">
                  <a16:creationId xmlns:a16="http://schemas.microsoft.com/office/drawing/2014/main" id="{72B438D3-7342-E9B6-6EBA-51A24BDB3582}"/>
                </a:ext>
              </a:extLst>
            </p:cNvPr>
            <p:cNvSpPr txBox="1"/>
            <p:nvPr/>
          </p:nvSpPr>
          <p:spPr>
            <a:xfrm>
              <a:off x="2066675" y="1865995"/>
              <a:ext cx="3067009" cy="646331"/>
            </a:xfrm>
            <a:prstGeom prst="rect">
              <a:avLst/>
            </a:prstGeom>
            <a:noFill/>
          </p:spPr>
          <p:txBody>
            <a:bodyPr wrap="square" rtlCol="0">
              <a:spAutoFit/>
            </a:bodyPr>
            <a:lstStyle/>
            <a:p>
              <a:pPr marL="342900" indent="-342900">
                <a:buAutoNum type="arabicPeriod"/>
              </a:pPr>
              <a:r>
                <a:rPr lang="en-US" b="1" dirty="0">
                  <a:solidFill>
                    <a:schemeClr val="bg1"/>
                  </a:solidFill>
                  <a:latin typeface="Bahnschrift" panose="020B0502040204020203" pitchFamily="34" charset="0"/>
                </a:rPr>
                <a:t>Familiarity with text</a:t>
              </a:r>
            </a:p>
            <a:p>
              <a:r>
                <a:rPr lang="en-US" b="1" dirty="0">
                  <a:solidFill>
                    <a:schemeClr val="bg1"/>
                  </a:solidFill>
                  <a:latin typeface="Bahnschrift" panose="020B0502040204020203" pitchFamily="34" charset="0"/>
                </a:rPr>
                <a:t>        editors and IDEs</a:t>
              </a:r>
              <a:endParaRPr lang="en-IN" b="1" dirty="0">
                <a:solidFill>
                  <a:schemeClr val="bg1"/>
                </a:solidFill>
                <a:latin typeface="Bahnschrift" panose="020B0502040204020203" pitchFamily="34" charset="0"/>
              </a:endParaRPr>
            </a:p>
          </p:txBody>
        </p:sp>
        <p:sp>
          <p:nvSpPr>
            <p:cNvPr id="35" name="TextBox 34">
              <a:extLst>
                <a:ext uri="{FF2B5EF4-FFF2-40B4-BE49-F238E27FC236}">
                  <a16:creationId xmlns:a16="http://schemas.microsoft.com/office/drawing/2014/main" id="{701DD1EB-AF2A-82D2-A9F2-E56FF1C41880}"/>
                </a:ext>
              </a:extLst>
            </p:cNvPr>
            <p:cNvSpPr txBox="1"/>
            <p:nvPr/>
          </p:nvSpPr>
          <p:spPr>
            <a:xfrm>
              <a:off x="2066675" y="2639460"/>
              <a:ext cx="2968139" cy="646331"/>
            </a:xfrm>
            <a:prstGeom prst="rect">
              <a:avLst/>
            </a:prstGeom>
            <a:noFill/>
          </p:spPr>
          <p:txBody>
            <a:bodyPr wrap="square" rtlCol="0">
              <a:spAutoFit/>
            </a:bodyPr>
            <a:lstStyle/>
            <a:p>
              <a:r>
                <a:rPr lang="en-IN" b="1" dirty="0">
                  <a:solidFill>
                    <a:schemeClr val="bg1"/>
                  </a:solidFill>
                  <a:latin typeface="Bahnschrift" panose="020B0502040204020203" pitchFamily="34" charset="0"/>
                </a:rPr>
                <a:t>2. </a:t>
              </a:r>
              <a:r>
                <a:rPr lang="en-US" b="1" dirty="0">
                  <a:solidFill>
                    <a:schemeClr val="bg1"/>
                  </a:solidFill>
                  <a:latin typeface="Bahnschrift" panose="020B0502040204020203" pitchFamily="34" charset="0"/>
                </a:rPr>
                <a:t>Lightweight and fast for </a:t>
              </a:r>
            </a:p>
            <a:p>
              <a:r>
                <a:rPr lang="en-US" b="1" dirty="0">
                  <a:solidFill>
                    <a:schemeClr val="bg1"/>
                  </a:solidFill>
                  <a:latin typeface="Bahnschrift" panose="020B0502040204020203" pitchFamily="34" charset="0"/>
                </a:rPr>
                <a:t>            small projects</a:t>
              </a:r>
              <a:endParaRPr lang="en-IN" b="1" dirty="0">
                <a:solidFill>
                  <a:schemeClr val="bg1"/>
                </a:solidFill>
                <a:latin typeface="Bahnschrift" panose="020B0502040204020203" pitchFamily="34" charset="0"/>
              </a:endParaRPr>
            </a:p>
          </p:txBody>
        </p:sp>
        <p:sp>
          <p:nvSpPr>
            <p:cNvPr id="36" name="TextBox 35">
              <a:extLst>
                <a:ext uri="{FF2B5EF4-FFF2-40B4-BE49-F238E27FC236}">
                  <a16:creationId xmlns:a16="http://schemas.microsoft.com/office/drawing/2014/main" id="{FECFC686-CC43-2E7A-314B-325ECEBB8894}"/>
                </a:ext>
              </a:extLst>
            </p:cNvPr>
            <p:cNvSpPr txBox="1"/>
            <p:nvPr/>
          </p:nvSpPr>
          <p:spPr>
            <a:xfrm>
              <a:off x="2084701" y="3279518"/>
              <a:ext cx="3067009" cy="369332"/>
            </a:xfrm>
            <a:prstGeom prst="rect">
              <a:avLst/>
            </a:prstGeom>
            <a:noFill/>
          </p:spPr>
          <p:txBody>
            <a:bodyPr wrap="square" rtlCol="0">
              <a:spAutoFit/>
            </a:bodyPr>
            <a:lstStyle/>
            <a:p>
              <a:r>
                <a:rPr lang="en-IN" b="1" dirty="0">
                  <a:solidFill>
                    <a:schemeClr val="bg1"/>
                  </a:solidFill>
                  <a:latin typeface="Bahnschrift" panose="020B0502040204020203" pitchFamily="34" charset="0"/>
                </a:rPr>
                <a:t>3. </a:t>
              </a:r>
              <a:r>
                <a:rPr lang="en-US" b="1" dirty="0">
                  <a:solidFill>
                    <a:schemeClr val="bg1"/>
                  </a:solidFill>
                  <a:latin typeface="Bahnschrift" panose="020B0502040204020203" pitchFamily="34" charset="0"/>
                </a:rPr>
                <a:t>Customizable  environment</a:t>
              </a:r>
              <a:endParaRPr lang="en-IN" b="1" dirty="0">
                <a:solidFill>
                  <a:schemeClr val="bg1"/>
                </a:solidFill>
                <a:latin typeface="Bahnschrift" panose="020B0502040204020203" pitchFamily="34" charset="0"/>
              </a:endParaRPr>
            </a:p>
          </p:txBody>
        </p:sp>
        <p:sp>
          <p:nvSpPr>
            <p:cNvPr id="37" name="TextBox 36">
              <a:extLst>
                <a:ext uri="{FF2B5EF4-FFF2-40B4-BE49-F238E27FC236}">
                  <a16:creationId xmlns:a16="http://schemas.microsoft.com/office/drawing/2014/main" id="{82FE3AF5-E177-4B62-0F0E-27DA96C95D95}"/>
                </a:ext>
              </a:extLst>
            </p:cNvPr>
            <p:cNvSpPr txBox="1"/>
            <p:nvPr/>
          </p:nvSpPr>
          <p:spPr>
            <a:xfrm>
              <a:off x="2037621" y="3809125"/>
              <a:ext cx="3026246" cy="646331"/>
            </a:xfrm>
            <a:prstGeom prst="rect">
              <a:avLst/>
            </a:prstGeom>
            <a:noFill/>
          </p:spPr>
          <p:txBody>
            <a:bodyPr wrap="square" rtlCol="0">
              <a:spAutoFit/>
            </a:bodyPr>
            <a:lstStyle/>
            <a:p>
              <a:r>
                <a:rPr lang="en-IN" b="1" dirty="0">
                  <a:solidFill>
                    <a:schemeClr val="bg1"/>
                  </a:solidFill>
                  <a:latin typeface="Bahnschrift" panose="020B0502040204020203" pitchFamily="34" charset="0"/>
                </a:rPr>
                <a:t>4. </a:t>
              </a:r>
              <a:r>
                <a:rPr lang="en-US" b="1" dirty="0">
                  <a:solidFill>
                    <a:schemeClr val="bg1"/>
                  </a:solidFill>
                  <a:latin typeface="Bahnschrift" panose="020B0502040204020203" pitchFamily="34" charset="0"/>
                </a:rPr>
                <a:t>Works offline without</a:t>
              </a:r>
            </a:p>
            <a:p>
              <a:r>
                <a:rPr lang="en-US" b="1" dirty="0">
                  <a:solidFill>
                    <a:schemeClr val="bg1"/>
                  </a:solidFill>
                  <a:latin typeface="Bahnschrift" panose="020B0502040204020203" pitchFamily="34" charset="0"/>
                </a:rPr>
                <a:t>      internet dependency</a:t>
              </a:r>
              <a:endParaRPr lang="en-IN" b="1" dirty="0">
                <a:solidFill>
                  <a:schemeClr val="bg1"/>
                </a:solidFill>
                <a:latin typeface="Bahnschrift" panose="020B0502040204020203" pitchFamily="34" charset="0"/>
              </a:endParaRPr>
            </a:p>
          </p:txBody>
        </p:sp>
        <p:sp>
          <p:nvSpPr>
            <p:cNvPr id="38" name="TextBox 37">
              <a:extLst>
                <a:ext uri="{FF2B5EF4-FFF2-40B4-BE49-F238E27FC236}">
                  <a16:creationId xmlns:a16="http://schemas.microsoft.com/office/drawing/2014/main" id="{DFFB711C-5AFC-4499-883B-1ABBD6497FFA}"/>
                </a:ext>
              </a:extLst>
            </p:cNvPr>
            <p:cNvSpPr txBox="1"/>
            <p:nvPr/>
          </p:nvSpPr>
          <p:spPr>
            <a:xfrm>
              <a:off x="2059886" y="4622483"/>
              <a:ext cx="2968139" cy="646331"/>
            </a:xfrm>
            <a:prstGeom prst="rect">
              <a:avLst/>
            </a:prstGeom>
            <a:noFill/>
          </p:spPr>
          <p:txBody>
            <a:bodyPr wrap="square" rtlCol="0">
              <a:spAutoFit/>
            </a:bodyPr>
            <a:lstStyle/>
            <a:p>
              <a:r>
                <a:rPr lang="en-IN" b="1" dirty="0">
                  <a:solidFill>
                    <a:schemeClr val="bg1"/>
                  </a:solidFill>
                  <a:latin typeface="Bahnschrift" panose="020B0502040204020203" pitchFamily="34" charset="0"/>
                </a:rPr>
                <a:t>5. </a:t>
              </a:r>
              <a:r>
                <a:rPr lang="en-US" b="1" dirty="0">
                  <a:solidFill>
                    <a:schemeClr val="bg1"/>
                  </a:solidFill>
                  <a:latin typeface="Bahnschrift" panose="020B0502040204020203" pitchFamily="34" charset="0"/>
                </a:rPr>
                <a:t>Seamless integration   </a:t>
              </a:r>
            </a:p>
            <a:p>
              <a:r>
                <a:rPr lang="en-US" b="1" dirty="0">
                  <a:solidFill>
                    <a:schemeClr val="bg1"/>
                  </a:solidFill>
                  <a:latin typeface="Bahnschrift" panose="020B0502040204020203" pitchFamily="34" charset="0"/>
                </a:rPr>
                <a:t>      with local tools</a:t>
              </a:r>
              <a:endParaRPr lang="en-IN" b="1" dirty="0">
                <a:solidFill>
                  <a:schemeClr val="bg1"/>
                </a:solidFill>
                <a:latin typeface="Bahnschrift" panose="020B0502040204020203" pitchFamily="34" charset="0"/>
              </a:endParaRPr>
            </a:p>
          </p:txBody>
        </p:sp>
      </p:grpSp>
      <p:grpSp>
        <p:nvGrpSpPr>
          <p:cNvPr id="46" name="Group 45">
            <a:extLst>
              <a:ext uri="{FF2B5EF4-FFF2-40B4-BE49-F238E27FC236}">
                <a16:creationId xmlns:a16="http://schemas.microsoft.com/office/drawing/2014/main" id="{A05ED1F8-95C5-CD10-4CE5-1EA124A0C46E}"/>
              </a:ext>
            </a:extLst>
          </p:cNvPr>
          <p:cNvGrpSpPr/>
          <p:nvPr/>
        </p:nvGrpSpPr>
        <p:grpSpPr>
          <a:xfrm>
            <a:off x="6351207" y="1238560"/>
            <a:ext cx="3206031" cy="4184446"/>
            <a:chOff x="5298584" y="1259422"/>
            <a:chExt cx="3206031" cy="4184446"/>
          </a:xfrm>
          <a:effectLst>
            <a:outerShdw blurRad="114300" dist="38100" algn="l" rotWithShape="0">
              <a:prstClr val="black">
                <a:alpha val="40000"/>
              </a:prstClr>
            </a:outerShdw>
          </a:effectLst>
        </p:grpSpPr>
        <p:grpSp>
          <p:nvGrpSpPr>
            <p:cNvPr id="31" name="Group 30">
              <a:extLst>
                <a:ext uri="{FF2B5EF4-FFF2-40B4-BE49-F238E27FC236}">
                  <a16:creationId xmlns:a16="http://schemas.microsoft.com/office/drawing/2014/main" id="{45958CBF-46A9-82CF-7C6E-CA27F6410B54}"/>
                </a:ext>
              </a:extLst>
            </p:cNvPr>
            <p:cNvGrpSpPr/>
            <p:nvPr/>
          </p:nvGrpSpPr>
          <p:grpSpPr>
            <a:xfrm>
              <a:off x="5298584" y="1259422"/>
              <a:ext cx="3206031" cy="4184446"/>
              <a:chOff x="4366978" y="1328459"/>
              <a:chExt cx="1956391" cy="4184446"/>
            </a:xfrm>
          </p:grpSpPr>
          <p:sp>
            <p:nvSpPr>
              <p:cNvPr id="16" name="Rectangle 15">
                <a:extLst>
                  <a:ext uri="{FF2B5EF4-FFF2-40B4-BE49-F238E27FC236}">
                    <a16:creationId xmlns:a16="http://schemas.microsoft.com/office/drawing/2014/main" id="{CBDC50B8-80F3-6FC2-669C-75A99C113941}"/>
                  </a:ext>
                </a:extLst>
              </p:cNvPr>
              <p:cNvSpPr/>
              <p:nvPr/>
            </p:nvSpPr>
            <p:spPr>
              <a:xfrm>
                <a:off x="4366978" y="1328459"/>
                <a:ext cx="1956391" cy="4184446"/>
              </a:xfrm>
              <a:prstGeom prst="rect">
                <a:avLst/>
              </a:prstGeom>
              <a:noFill/>
              <a:ln w="38100">
                <a:solidFill>
                  <a:schemeClr val="bg1"/>
                </a:solidFill>
              </a:ln>
              <a:effectLst>
                <a:outerShdw blurRad="50800" dist="38100" dir="16200000" rotWithShape="0">
                  <a:prstClr val="black">
                    <a:alpha val="7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1" name="Straight Connector 20">
                <a:extLst>
                  <a:ext uri="{FF2B5EF4-FFF2-40B4-BE49-F238E27FC236}">
                    <a16:creationId xmlns:a16="http://schemas.microsoft.com/office/drawing/2014/main" id="{5F086454-9F7C-BC7B-9FE2-F4915260DB10}"/>
                  </a:ext>
                </a:extLst>
              </p:cNvPr>
              <p:cNvCxnSpPr>
                <a:cxnSpLocks/>
              </p:cNvCxnSpPr>
              <p:nvPr/>
            </p:nvCxnSpPr>
            <p:spPr>
              <a:xfrm>
                <a:off x="4366978" y="1738882"/>
                <a:ext cx="1956391" cy="1169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0C6971-1E0A-71F7-35A8-FF5BB177E7DE}"/>
                  </a:ext>
                </a:extLst>
              </p:cNvPr>
              <p:cNvSpPr txBox="1"/>
              <p:nvPr/>
            </p:nvSpPr>
            <p:spPr>
              <a:xfrm>
                <a:off x="5059183" y="1391853"/>
                <a:ext cx="776177" cy="369332"/>
              </a:xfrm>
              <a:prstGeom prst="rect">
                <a:avLst/>
              </a:prstGeom>
              <a:noFill/>
            </p:spPr>
            <p:txBody>
              <a:bodyPr wrap="square" rtlCol="0">
                <a:spAutoFit/>
              </a:bodyPr>
              <a:lstStyle/>
              <a:p>
                <a:r>
                  <a:rPr lang="en-IN" dirty="0">
                    <a:solidFill>
                      <a:schemeClr val="bg1"/>
                    </a:solidFill>
                  </a:rPr>
                  <a:t>CONS</a:t>
                </a:r>
              </a:p>
            </p:txBody>
          </p:sp>
        </p:grpSp>
        <p:sp>
          <p:nvSpPr>
            <p:cNvPr id="40" name="TextBox 39">
              <a:extLst>
                <a:ext uri="{FF2B5EF4-FFF2-40B4-BE49-F238E27FC236}">
                  <a16:creationId xmlns:a16="http://schemas.microsoft.com/office/drawing/2014/main" id="{52014E2E-3223-1BE1-2D01-78DDE7584352}"/>
                </a:ext>
              </a:extLst>
            </p:cNvPr>
            <p:cNvSpPr txBox="1"/>
            <p:nvPr/>
          </p:nvSpPr>
          <p:spPr>
            <a:xfrm>
              <a:off x="5329445" y="1814685"/>
              <a:ext cx="2968139" cy="369332"/>
            </a:xfrm>
            <a:prstGeom prst="rect">
              <a:avLst/>
            </a:prstGeom>
            <a:noFill/>
          </p:spPr>
          <p:txBody>
            <a:bodyPr wrap="square" rtlCol="0">
              <a:spAutoFit/>
            </a:bodyPr>
            <a:lstStyle/>
            <a:p>
              <a:pPr marL="342900" indent="-342900">
                <a:buAutoNum type="arabicPeriod"/>
              </a:pPr>
              <a:r>
                <a:rPr lang="en-US" b="1" dirty="0">
                  <a:solidFill>
                    <a:schemeClr val="bg1"/>
                  </a:solidFill>
                  <a:latin typeface="Bahnschrift" panose="020B0502040204020203" pitchFamily="34" charset="0"/>
                </a:rPr>
                <a:t>Manual Version Control</a:t>
              </a:r>
            </a:p>
          </p:txBody>
        </p:sp>
        <p:sp>
          <p:nvSpPr>
            <p:cNvPr id="41" name="TextBox 40">
              <a:extLst>
                <a:ext uri="{FF2B5EF4-FFF2-40B4-BE49-F238E27FC236}">
                  <a16:creationId xmlns:a16="http://schemas.microsoft.com/office/drawing/2014/main" id="{C5AF88BB-1481-A9A1-1980-DEF0A3A4F941}"/>
                </a:ext>
              </a:extLst>
            </p:cNvPr>
            <p:cNvSpPr txBox="1"/>
            <p:nvPr/>
          </p:nvSpPr>
          <p:spPr>
            <a:xfrm>
              <a:off x="5329446" y="2271624"/>
              <a:ext cx="2968139" cy="646331"/>
            </a:xfrm>
            <a:prstGeom prst="rect">
              <a:avLst/>
            </a:prstGeom>
            <a:noFill/>
          </p:spPr>
          <p:txBody>
            <a:bodyPr wrap="square" rtlCol="0">
              <a:spAutoFit/>
            </a:bodyPr>
            <a:lstStyle/>
            <a:p>
              <a:r>
                <a:rPr lang="en-IN" b="1" dirty="0">
                  <a:solidFill>
                    <a:schemeClr val="bg1"/>
                  </a:solidFill>
                  <a:latin typeface="Bahnschrift" panose="020B0502040204020203" pitchFamily="34" charset="0"/>
                </a:rPr>
                <a:t>2. </a:t>
              </a:r>
              <a:r>
                <a:rPr lang="en-US" b="1" dirty="0">
                  <a:solidFill>
                    <a:schemeClr val="bg1"/>
                  </a:solidFill>
                  <a:latin typeface="Bahnschrift" panose="020B0502040204020203" pitchFamily="34" charset="0"/>
                </a:rPr>
                <a:t>Debugging can be more</a:t>
              </a:r>
            </a:p>
            <a:p>
              <a:r>
                <a:rPr lang="en-US" b="1" dirty="0">
                  <a:solidFill>
                    <a:schemeClr val="bg1"/>
                  </a:solidFill>
                  <a:latin typeface="Bahnschrift" panose="020B0502040204020203" pitchFamily="34" charset="0"/>
                </a:rPr>
                <a:t>       time-consuming</a:t>
              </a:r>
              <a:endParaRPr lang="en-IN" b="1" dirty="0">
                <a:solidFill>
                  <a:schemeClr val="bg1"/>
                </a:solidFill>
                <a:latin typeface="Bahnschrift" panose="020B0502040204020203" pitchFamily="34" charset="0"/>
              </a:endParaRPr>
            </a:p>
          </p:txBody>
        </p:sp>
        <p:sp>
          <p:nvSpPr>
            <p:cNvPr id="42" name="TextBox 41">
              <a:extLst>
                <a:ext uri="{FF2B5EF4-FFF2-40B4-BE49-F238E27FC236}">
                  <a16:creationId xmlns:a16="http://schemas.microsoft.com/office/drawing/2014/main" id="{A9F0835F-D7A0-F33B-20B8-E2E6435A6E42}"/>
                </a:ext>
              </a:extLst>
            </p:cNvPr>
            <p:cNvSpPr txBox="1"/>
            <p:nvPr/>
          </p:nvSpPr>
          <p:spPr>
            <a:xfrm>
              <a:off x="5358056" y="2924015"/>
              <a:ext cx="3087086" cy="646331"/>
            </a:xfrm>
            <a:prstGeom prst="rect">
              <a:avLst/>
            </a:prstGeom>
            <a:noFill/>
          </p:spPr>
          <p:txBody>
            <a:bodyPr wrap="square" rtlCol="0">
              <a:spAutoFit/>
            </a:bodyPr>
            <a:lstStyle/>
            <a:p>
              <a:r>
                <a:rPr lang="en-IN" b="1" dirty="0">
                  <a:solidFill>
                    <a:schemeClr val="bg1"/>
                  </a:solidFill>
                  <a:latin typeface="Bahnschrift" panose="020B0502040204020203" pitchFamily="34" charset="0"/>
                </a:rPr>
                <a:t>3. </a:t>
              </a:r>
              <a:r>
                <a:rPr lang="en-US" b="1" dirty="0">
                  <a:solidFill>
                    <a:schemeClr val="bg1"/>
                  </a:solidFill>
                  <a:latin typeface="Bahnschrift" panose="020B0502040204020203" pitchFamily="34" charset="0"/>
                </a:rPr>
                <a:t>Difficulty in coordinating</a:t>
              </a:r>
            </a:p>
            <a:p>
              <a:r>
                <a:rPr lang="en-US" b="1" dirty="0">
                  <a:solidFill>
                    <a:schemeClr val="bg1"/>
                  </a:solidFill>
                  <a:latin typeface="Bahnschrift" panose="020B0502040204020203" pitchFamily="34" charset="0"/>
                </a:rPr>
                <a:t>       large team projects</a:t>
              </a:r>
              <a:endParaRPr lang="en-IN" b="1" dirty="0">
                <a:solidFill>
                  <a:schemeClr val="bg1"/>
                </a:solidFill>
                <a:latin typeface="Bahnschrift" panose="020B0502040204020203" pitchFamily="34" charset="0"/>
              </a:endParaRPr>
            </a:p>
          </p:txBody>
        </p:sp>
        <p:sp>
          <p:nvSpPr>
            <p:cNvPr id="43" name="TextBox 42">
              <a:extLst>
                <a:ext uri="{FF2B5EF4-FFF2-40B4-BE49-F238E27FC236}">
                  <a16:creationId xmlns:a16="http://schemas.microsoft.com/office/drawing/2014/main" id="{C66EA2AB-7437-51E5-C1D1-2DD5FC2CA987}"/>
                </a:ext>
              </a:extLst>
            </p:cNvPr>
            <p:cNvSpPr txBox="1"/>
            <p:nvPr/>
          </p:nvSpPr>
          <p:spPr>
            <a:xfrm>
              <a:off x="5389841" y="3639063"/>
              <a:ext cx="3026246" cy="369332"/>
            </a:xfrm>
            <a:prstGeom prst="rect">
              <a:avLst/>
            </a:prstGeom>
            <a:noFill/>
          </p:spPr>
          <p:txBody>
            <a:bodyPr wrap="square" rtlCol="0">
              <a:spAutoFit/>
            </a:bodyPr>
            <a:lstStyle/>
            <a:p>
              <a:r>
                <a:rPr lang="en-IN" b="1" dirty="0">
                  <a:solidFill>
                    <a:schemeClr val="bg1"/>
                  </a:solidFill>
                  <a:latin typeface="Bahnschrift" panose="020B0502040204020203" pitchFamily="34" charset="0"/>
                </a:rPr>
                <a:t>4. </a:t>
              </a:r>
              <a:r>
                <a:rPr lang="en-US" b="1" dirty="0">
                  <a:solidFill>
                    <a:schemeClr val="bg1"/>
                  </a:solidFill>
                  <a:latin typeface="Bahnschrift" panose="020B0502040204020203" pitchFamily="34" charset="0"/>
                </a:rPr>
                <a:t>Not Ideal for Teamwork</a:t>
              </a:r>
              <a:endParaRPr lang="en-IN" b="1" dirty="0">
                <a:solidFill>
                  <a:schemeClr val="bg1"/>
                </a:solidFill>
                <a:latin typeface="Bahnschrift" panose="020B0502040204020203" pitchFamily="34" charset="0"/>
              </a:endParaRPr>
            </a:p>
          </p:txBody>
        </p:sp>
        <p:sp>
          <p:nvSpPr>
            <p:cNvPr id="44" name="TextBox 43">
              <a:extLst>
                <a:ext uri="{FF2B5EF4-FFF2-40B4-BE49-F238E27FC236}">
                  <a16:creationId xmlns:a16="http://schemas.microsoft.com/office/drawing/2014/main" id="{A7BD48EE-C5CE-B4F2-4724-13F1E48409BD}"/>
                </a:ext>
              </a:extLst>
            </p:cNvPr>
            <p:cNvSpPr txBox="1"/>
            <p:nvPr/>
          </p:nvSpPr>
          <p:spPr>
            <a:xfrm>
              <a:off x="5418896" y="4155697"/>
              <a:ext cx="2968139" cy="646331"/>
            </a:xfrm>
            <a:prstGeom prst="rect">
              <a:avLst/>
            </a:prstGeom>
            <a:noFill/>
          </p:spPr>
          <p:txBody>
            <a:bodyPr wrap="square" rtlCol="0">
              <a:spAutoFit/>
            </a:bodyPr>
            <a:lstStyle/>
            <a:p>
              <a:r>
                <a:rPr lang="en-IN" b="1" dirty="0">
                  <a:solidFill>
                    <a:schemeClr val="bg1"/>
                  </a:solidFill>
                  <a:latin typeface="Bahnschrift" panose="020B0502040204020203" pitchFamily="34" charset="0"/>
                </a:rPr>
                <a:t>5. Less Availability of</a:t>
              </a:r>
            </a:p>
            <a:p>
              <a:r>
                <a:rPr lang="en-IN" b="1" dirty="0">
                  <a:solidFill>
                    <a:schemeClr val="bg1"/>
                  </a:solidFill>
                  <a:latin typeface="Bahnschrift" panose="020B0502040204020203" pitchFamily="34" charset="0"/>
                </a:rPr>
                <a:t>         automatic tools </a:t>
              </a:r>
            </a:p>
          </p:txBody>
        </p:sp>
        <p:sp>
          <p:nvSpPr>
            <p:cNvPr id="45" name="TextBox 44">
              <a:extLst>
                <a:ext uri="{FF2B5EF4-FFF2-40B4-BE49-F238E27FC236}">
                  <a16:creationId xmlns:a16="http://schemas.microsoft.com/office/drawing/2014/main" id="{436D7D44-2C59-2A3F-548B-1B25D6F21B93}"/>
                </a:ext>
              </a:extLst>
            </p:cNvPr>
            <p:cNvSpPr txBox="1"/>
            <p:nvPr/>
          </p:nvSpPr>
          <p:spPr>
            <a:xfrm>
              <a:off x="5447948" y="4806004"/>
              <a:ext cx="2968139" cy="369332"/>
            </a:xfrm>
            <a:prstGeom prst="rect">
              <a:avLst/>
            </a:prstGeom>
            <a:noFill/>
          </p:spPr>
          <p:txBody>
            <a:bodyPr wrap="square" rtlCol="0">
              <a:spAutoFit/>
            </a:bodyPr>
            <a:lstStyle/>
            <a:p>
              <a:r>
                <a:rPr lang="en-IN" b="1" dirty="0">
                  <a:solidFill>
                    <a:schemeClr val="bg1"/>
                  </a:solidFill>
                  <a:latin typeface="Bahnschrift" panose="020B0502040204020203" pitchFamily="34" charset="0"/>
                </a:rPr>
                <a:t>6.  Delay in feedbacks</a:t>
              </a:r>
            </a:p>
          </p:txBody>
        </p:sp>
      </p:grpSp>
    </p:spTree>
    <p:extLst>
      <p:ext uri="{BB962C8B-B14F-4D97-AF65-F5344CB8AC3E}">
        <p14:creationId xmlns:p14="http://schemas.microsoft.com/office/powerpoint/2010/main" val="184692014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6D77"/>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13B401D-3BD2-12BF-D60C-6DE1898DC178}"/>
              </a:ext>
            </a:extLst>
          </p:cNvPr>
          <p:cNvGrpSpPr/>
          <p:nvPr/>
        </p:nvGrpSpPr>
        <p:grpSpPr>
          <a:xfrm>
            <a:off x="-961568" y="4897420"/>
            <a:ext cx="798044" cy="769664"/>
            <a:chOff x="301291" y="4696457"/>
            <a:chExt cx="798044" cy="769664"/>
          </a:xfrm>
        </p:grpSpPr>
        <p:sp>
          <p:nvSpPr>
            <p:cNvPr id="59" name="Flowchart: Connector 58">
              <a:extLst>
                <a:ext uri="{FF2B5EF4-FFF2-40B4-BE49-F238E27FC236}">
                  <a16:creationId xmlns:a16="http://schemas.microsoft.com/office/drawing/2014/main" id="{1E903677-97B6-DAEB-9B4F-2D878633F904}"/>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0" name="Graphic 59" descr="Bullseye">
              <a:extLst>
                <a:ext uri="{FF2B5EF4-FFF2-40B4-BE49-F238E27FC236}">
                  <a16:creationId xmlns:a16="http://schemas.microsoft.com/office/drawing/2014/main" id="{F068B1E0-1A24-5FCE-CB56-B6EA4A395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806" y="4789707"/>
              <a:ext cx="570744" cy="584932"/>
            </a:xfrm>
            <a:prstGeom prst="rect">
              <a:avLst/>
            </a:prstGeom>
          </p:spPr>
        </p:pic>
      </p:grpSp>
      <p:grpSp>
        <p:nvGrpSpPr>
          <p:cNvPr id="61" name="Group 60">
            <a:extLst>
              <a:ext uri="{FF2B5EF4-FFF2-40B4-BE49-F238E27FC236}">
                <a16:creationId xmlns:a16="http://schemas.microsoft.com/office/drawing/2014/main" id="{549D192A-095D-CA95-0DC0-1C6FD0EDF09F}"/>
              </a:ext>
            </a:extLst>
          </p:cNvPr>
          <p:cNvGrpSpPr/>
          <p:nvPr/>
        </p:nvGrpSpPr>
        <p:grpSpPr>
          <a:xfrm>
            <a:off x="-942386" y="1108341"/>
            <a:ext cx="798044" cy="769664"/>
            <a:chOff x="301290" y="924642"/>
            <a:chExt cx="798044" cy="769664"/>
          </a:xfrm>
        </p:grpSpPr>
        <p:sp>
          <p:nvSpPr>
            <p:cNvPr id="62" name="Flowchart: Connector 61">
              <a:extLst>
                <a:ext uri="{FF2B5EF4-FFF2-40B4-BE49-F238E27FC236}">
                  <a16:creationId xmlns:a16="http://schemas.microsoft.com/office/drawing/2014/main" id="{0785DAE9-3ADB-41F7-5417-2F8982C0D850}"/>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3" name="Picture 62">
              <a:extLst>
                <a:ext uri="{FF2B5EF4-FFF2-40B4-BE49-F238E27FC236}">
                  <a16:creationId xmlns:a16="http://schemas.microsoft.com/office/drawing/2014/main" id="{9BEF1CD8-9FDD-6C9E-4B19-DC1398EF8618}"/>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64" name="Group 63">
            <a:extLst>
              <a:ext uri="{FF2B5EF4-FFF2-40B4-BE49-F238E27FC236}">
                <a16:creationId xmlns:a16="http://schemas.microsoft.com/office/drawing/2014/main" id="{D6AEEF86-FA64-EABD-F964-3CE5FBA5F582}"/>
              </a:ext>
            </a:extLst>
          </p:cNvPr>
          <p:cNvGrpSpPr/>
          <p:nvPr/>
        </p:nvGrpSpPr>
        <p:grpSpPr>
          <a:xfrm>
            <a:off x="-922544" y="2082976"/>
            <a:ext cx="720000" cy="720000"/>
            <a:chOff x="301291" y="1887193"/>
            <a:chExt cx="720000" cy="720000"/>
          </a:xfrm>
        </p:grpSpPr>
        <p:sp>
          <p:nvSpPr>
            <p:cNvPr id="66" name="Flowchart: Connector 65">
              <a:extLst>
                <a:ext uri="{FF2B5EF4-FFF2-40B4-BE49-F238E27FC236}">
                  <a16:creationId xmlns:a16="http://schemas.microsoft.com/office/drawing/2014/main" id="{5EFD826D-4CD9-B94D-97D3-DB4D1A02DDE3}"/>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Picture 66">
              <a:extLst>
                <a:ext uri="{FF2B5EF4-FFF2-40B4-BE49-F238E27FC236}">
                  <a16:creationId xmlns:a16="http://schemas.microsoft.com/office/drawing/2014/main" id="{AF703F57-D77A-604A-EEB0-64D4A9E215BC}"/>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69" name="Group 68">
            <a:extLst>
              <a:ext uri="{FF2B5EF4-FFF2-40B4-BE49-F238E27FC236}">
                <a16:creationId xmlns:a16="http://schemas.microsoft.com/office/drawing/2014/main" id="{14D4C3AA-F79D-6F40-FD4E-51B72A401260}"/>
              </a:ext>
            </a:extLst>
          </p:cNvPr>
          <p:cNvGrpSpPr/>
          <p:nvPr/>
        </p:nvGrpSpPr>
        <p:grpSpPr>
          <a:xfrm>
            <a:off x="-961568" y="5936143"/>
            <a:ext cx="798044" cy="769664"/>
            <a:chOff x="301290" y="5684897"/>
            <a:chExt cx="798044" cy="769664"/>
          </a:xfrm>
        </p:grpSpPr>
        <p:sp>
          <p:nvSpPr>
            <p:cNvPr id="70" name="Flowchart: Connector 69">
              <a:extLst>
                <a:ext uri="{FF2B5EF4-FFF2-40B4-BE49-F238E27FC236}">
                  <a16:creationId xmlns:a16="http://schemas.microsoft.com/office/drawing/2014/main" id="{646A5445-3605-15E7-89AF-461BFC2EC66E}"/>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2" name="Picture 71">
              <a:extLst>
                <a:ext uri="{FF2B5EF4-FFF2-40B4-BE49-F238E27FC236}">
                  <a16:creationId xmlns:a16="http://schemas.microsoft.com/office/drawing/2014/main" id="{076A78D0-CA21-C23A-87CC-7F4BF70B81D7}"/>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73" name="Group 72">
            <a:extLst>
              <a:ext uri="{FF2B5EF4-FFF2-40B4-BE49-F238E27FC236}">
                <a16:creationId xmlns:a16="http://schemas.microsoft.com/office/drawing/2014/main" id="{B287D697-E611-D564-8D9D-3E199F655486}"/>
              </a:ext>
            </a:extLst>
          </p:cNvPr>
          <p:cNvGrpSpPr/>
          <p:nvPr/>
        </p:nvGrpSpPr>
        <p:grpSpPr>
          <a:xfrm>
            <a:off x="-914344" y="3908361"/>
            <a:ext cx="720000" cy="720000"/>
            <a:chOff x="301291" y="3766994"/>
            <a:chExt cx="720000" cy="720000"/>
          </a:xfrm>
        </p:grpSpPr>
        <p:sp>
          <p:nvSpPr>
            <p:cNvPr id="75" name="Flowchart: Connector 74">
              <a:extLst>
                <a:ext uri="{FF2B5EF4-FFF2-40B4-BE49-F238E27FC236}">
                  <a16:creationId xmlns:a16="http://schemas.microsoft.com/office/drawing/2014/main" id="{ABFA1E11-FE47-ED8E-40B1-B494ADE3B8C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6" name="Picture 75">
              <a:extLst>
                <a:ext uri="{FF2B5EF4-FFF2-40B4-BE49-F238E27FC236}">
                  <a16:creationId xmlns:a16="http://schemas.microsoft.com/office/drawing/2014/main" id="{1CB0A1A4-031D-380A-F401-6624C440F597}"/>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78" name="Group 77">
            <a:extLst>
              <a:ext uri="{FF2B5EF4-FFF2-40B4-BE49-F238E27FC236}">
                <a16:creationId xmlns:a16="http://schemas.microsoft.com/office/drawing/2014/main" id="{CB1CC1A4-911B-8387-DC05-86C80A33CCBA}"/>
              </a:ext>
            </a:extLst>
          </p:cNvPr>
          <p:cNvGrpSpPr/>
          <p:nvPr/>
        </p:nvGrpSpPr>
        <p:grpSpPr>
          <a:xfrm rot="5400000">
            <a:off x="-9134639" y="2071095"/>
            <a:ext cx="19558000" cy="1288730"/>
            <a:chOff x="-4571136" y="3373465"/>
            <a:chExt cx="19558000" cy="1288730"/>
          </a:xfrm>
        </p:grpSpPr>
        <p:sp>
          <p:nvSpPr>
            <p:cNvPr id="79" name="Rectangle 78">
              <a:extLst>
                <a:ext uri="{FF2B5EF4-FFF2-40B4-BE49-F238E27FC236}">
                  <a16:creationId xmlns:a16="http://schemas.microsoft.com/office/drawing/2014/main" id="{87D88C49-D254-3E85-8CD9-DA5C679EE7F3}"/>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1" name="Isosceles Triangle 63">
              <a:extLst>
                <a:ext uri="{FF2B5EF4-FFF2-40B4-BE49-F238E27FC236}">
                  <a16:creationId xmlns:a16="http://schemas.microsoft.com/office/drawing/2014/main" id="{6044007C-DD68-2DAA-3AF7-5527E5609CF0}"/>
                </a:ext>
              </a:extLst>
            </p:cNvPr>
            <p:cNvSpPr/>
            <p:nvPr/>
          </p:nvSpPr>
          <p:spPr bwMode="white">
            <a:xfrm flipV="1">
              <a:off x="2395305"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82" name="Graphic 81" descr="Person with idea">
            <a:hlinkClick r:id="rId9" action="ppaction://hlinksldjump"/>
            <a:extLst>
              <a:ext uri="{FF2B5EF4-FFF2-40B4-BE49-F238E27FC236}">
                <a16:creationId xmlns:a16="http://schemas.microsoft.com/office/drawing/2014/main" id="{034B8842-6BC6-045F-2A8C-875D3DC0DC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8354" y="230588"/>
            <a:ext cx="662102" cy="662102"/>
          </a:xfrm>
          <a:prstGeom prst="rect">
            <a:avLst/>
          </a:prstGeom>
        </p:spPr>
      </p:pic>
      <p:pic>
        <p:nvPicPr>
          <p:cNvPr id="85" name="Graphic 84" descr="Bullseye">
            <a:hlinkClick r:id="rId12" action="ppaction://hlinksldjump"/>
            <a:extLst>
              <a:ext uri="{FF2B5EF4-FFF2-40B4-BE49-F238E27FC236}">
                <a16:creationId xmlns:a16="http://schemas.microsoft.com/office/drawing/2014/main" id="{6D865705-B79D-4645-C400-6E5EB801D6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3947" y="5003370"/>
            <a:ext cx="570744" cy="584932"/>
          </a:xfrm>
          <a:prstGeom prst="rect">
            <a:avLst/>
          </a:prstGeom>
        </p:spPr>
      </p:pic>
      <p:pic>
        <p:nvPicPr>
          <p:cNvPr id="86" name="Picture 85">
            <a:hlinkClick r:id="rId15" action="ppaction://hlinksldjump"/>
            <a:extLst>
              <a:ext uri="{FF2B5EF4-FFF2-40B4-BE49-F238E27FC236}">
                <a16:creationId xmlns:a16="http://schemas.microsoft.com/office/drawing/2014/main" id="{F4302E7A-1FC1-F9B4-CEB9-6C692AF3D2A2}"/>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29954" y="1301954"/>
            <a:ext cx="461320" cy="461320"/>
          </a:xfrm>
          <a:prstGeom prst="rect">
            <a:avLst/>
          </a:prstGeom>
        </p:spPr>
      </p:pic>
      <p:pic>
        <p:nvPicPr>
          <p:cNvPr id="87" name="Picture 86">
            <a:hlinkClick r:id="rId18" action="ppaction://hlinksldjump"/>
            <a:extLst>
              <a:ext uri="{FF2B5EF4-FFF2-40B4-BE49-F238E27FC236}">
                <a16:creationId xmlns:a16="http://schemas.microsoft.com/office/drawing/2014/main" id="{50392ACD-EB4A-B2EB-7535-B772DE60D1EB}"/>
              </a:ext>
            </a:extLst>
          </p:cNvPr>
          <p:cNvPicPr>
            <a:picLocks noChangeAspect="1"/>
          </p:cNvPicPr>
          <p:nvPr/>
        </p:nvPicPr>
        <p:blipFill>
          <a:blip r:embed="rId19">
            <a:duotone>
              <a:prstClr val="black"/>
              <a:schemeClr val="tx1">
                <a:lumMod val="65000"/>
                <a:lumOff val="35000"/>
                <a:tint val="45000"/>
                <a:satMod val="400000"/>
              </a:schemeClr>
            </a:duotone>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88" name="Picture 87">
            <a:hlinkClick r:id="rId21" action="ppaction://hlinksldjump"/>
            <a:extLst>
              <a:ext uri="{FF2B5EF4-FFF2-40B4-BE49-F238E27FC236}">
                <a16:creationId xmlns:a16="http://schemas.microsoft.com/office/drawing/2014/main" id="{22E5273F-3CD2-3A01-68FF-5AB69DF6D4EB}"/>
              </a:ext>
            </a:extLst>
          </p:cNvPr>
          <p:cNvPicPr>
            <a:picLocks noChangeAspect="1"/>
          </p:cNvPicPr>
          <p:nvPr/>
        </p:nvPicPr>
        <p:blipFill>
          <a:blip r:embed="rId22">
            <a:duotone>
              <a:prstClr val="black"/>
              <a:prstClr val="white">
                <a:tint val="45000"/>
                <a:satMod val="400000"/>
              </a:prstClr>
            </a:duotone>
            <a:extLst>
              <a:ext uri="{BEBA8EAE-BF5A-486C-A8C5-ECC9F3942E4B}">
                <a14:imgProps xmlns:a14="http://schemas.microsoft.com/office/drawing/2010/main">
                  <a14:imgLayer r:embed="rId23">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89" name="Picture 88">
            <a:hlinkClick r:id="rId24" action="ppaction://hlinksldjump"/>
            <a:extLst>
              <a:ext uri="{FF2B5EF4-FFF2-40B4-BE49-F238E27FC236}">
                <a16:creationId xmlns:a16="http://schemas.microsoft.com/office/drawing/2014/main" id="{D0F6D1D7-10F2-6065-F8A1-255CFFE2A64A}"/>
              </a:ext>
            </a:extLst>
          </p:cNvPr>
          <p:cNvPicPr>
            <a:picLocks noChangeAspect="1"/>
          </p:cNvPicPr>
          <p:nvPr/>
        </p:nvPicPr>
        <p:blipFill>
          <a:blip r:embed="rId25">
            <a:duotone>
              <a:prstClr val="black"/>
              <a:schemeClr val="tx1">
                <a:lumMod val="65000"/>
                <a:lumOff val="35000"/>
                <a:tint val="45000"/>
                <a:satMod val="400000"/>
              </a:schemeClr>
            </a:duotone>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90" name="Picture 89">
            <a:hlinkClick r:id="rId27" action="ppaction://hlinksldjump"/>
            <a:extLst>
              <a:ext uri="{FF2B5EF4-FFF2-40B4-BE49-F238E27FC236}">
                <a16:creationId xmlns:a16="http://schemas.microsoft.com/office/drawing/2014/main" id="{F3AD1440-3C99-A6FD-D41D-64AD79BDBC9F}"/>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91" name="Group 90">
            <a:extLst>
              <a:ext uri="{FF2B5EF4-FFF2-40B4-BE49-F238E27FC236}">
                <a16:creationId xmlns:a16="http://schemas.microsoft.com/office/drawing/2014/main" id="{8333F823-C1D5-143C-AAA6-158B4F913E9D}"/>
              </a:ext>
            </a:extLst>
          </p:cNvPr>
          <p:cNvGrpSpPr/>
          <p:nvPr/>
        </p:nvGrpSpPr>
        <p:grpSpPr>
          <a:xfrm>
            <a:off x="-945249" y="3069000"/>
            <a:ext cx="720000" cy="720000"/>
            <a:chOff x="301291" y="2837531"/>
            <a:chExt cx="720000" cy="720000"/>
          </a:xfrm>
          <a:solidFill>
            <a:schemeClr val="bg1"/>
          </a:solidFill>
        </p:grpSpPr>
        <p:sp>
          <p:nvSpPr>
            <p:cNvPr id="92" name="Flowchart: Connector 91">
              <a:extLst>
                <a:ext uri="{FF2B5EF4-FFF2-40B4-BE49-F238E27FC236}">
                  <a16:creationId xmlns:a16="http://schemas.microsoft.com/office/drawing/2014/main" id="{EDF4CF0F-BF37-F87D-0700-981FBABCAAC0}"/>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3" name="Picture 92">
              <a:extLst>
                <a:ext uri="{FF2B5EF4-FFF2-40B4-BE49-F238E27FC236}">
                  <a16:creationId xmlns:a16="http://schemas.microsoft.com/office/drawing/2014/main" id="{1178DA07-6DD2-B69E-6A04-44538E900D4F}"/>
                </a:ext>
              </a:extLst>
            </p:cNvPr>
            <p:cNvPicPr>
              <a:picLocks noChangeAspect="1"/>
            </p:cNvPicPr>
            <p:nvPr/>
          </p:nvPicPr>
          <p:blipFill>
            <a:blip r:embed="rId3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55" name="Group 54">
            <a:extLst>
              <a:ext uri="{FF2B5EF4-FFF2-40B4-BE49-F238E27FC236}">
                <a16:creationId xmlns:a16="http://schemas.microsoft.com/office/drawing/2014/main" id="{BFB512FB-8555-AE6A-42E4-F52BA0F90C62}"/>
              </a:ext>
            </a:extLst>
          </p:cNvPr>
          <p:cNvGrpSpPr/>
          <p:nvPr/>
        </p:nvGrpSpPr>
        <p:grpSpPr>
          <a:xfrm>
            <a:off x="894893" y="230588"/>
            <a:ext cx="798044" cy="769664"/>
            <a:chOff x="301290" y="19504"/>
            <a:chExt cx="798044" cy="769664"/>
          </a:xfrm>
        </p:grpSpPr>
        <p:sp>
          <p:nvSpPr>
            <p:cNvPr id="56" name="Flowchart: Connector 55">
              <a:extLst>
                <a:ext uri="{FF2B5EF4-FFF2-40B4-BE49-F238E27FC236}">
                  <a16:creationId xmlns:a16="http://schemas.microsoft.com/office/drawing/2014/main" id="{25ED050F-B2EE-56FB-8B15-EDB8D6B606D8}"/>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7" name="Graphic 56" descr="Person with idea">
              <a:hlinkClick r:id="rId31" action="ppaction://hlinksldjump"/>
              <a:extLst>
                <a:ext uri="{FF2B5EF4-FFF2-40B4-BE49-F238E27FC236}">
                  <a16:creationId xmlns:a16="http://schemas.microsoft.com/office/drawing/2014/main" id="{033BA7B5-7BD6-A7E5-DE7E-6FBFDDC9B11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0010" y="85198"/>
              <a:ext cx="662102" cy="662102"/>
            </a:xfrm>
            <a:prstGeom prst="rect">
              <a:avLst/>
            </a:prstGeom>
          </p:spPr>
        </p:pic>
      </p:grpSp>
      <p:pic>
        <p:nvPicPr>
          <p:cNvPr id="94" name="Picture 93">
            <a:hlinkClick r:id="rId21" action="ppaction://hlinksldjump"/>
            <a:extLst>
              <a:ext uri="{FF2B5EF4-FFF2-40B4-BE49-F238E27FC236}">
                <a16:creationId xmlns:a16="http://schemas.microsoft.com/office/drawing/2014/main" id="{956D3853-5B9D-7865-FF4F-B445828F433C}"/>
              </a:ext>
            </a:extLst>
          </p:cNvPr>
          <p:cNvPicPr>
            <a:picLocks noChangeAspect="1"/>
          </p:cNvPicPr>
          <p:nvPr/>
        </p:nvPicPr>
        <p:blipFill>
          <a:blip r:embed="rId30">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2" name="Picture 1">
            <a:extLst>
              <a:ext uri="{FF2B5EF4-FFF2-40B4-BE49-F238E27FC236}">
                <a16:creationId xmlns:a16="http://schemas.microsoft.com/office/drawing/2014/main" id="{2CF2A9EB-A442-78D2-ED16-0AC8CBBA1FF2}"/>
              </a:ext>
            </a:extLst>
          </p:cNvPr>
          <p:cNvPicPr>
            <a:picLocks noChangeAspect="1"/>
          </p:cNvPicPr>
          <p:nvPr/>
        </p:nvPicPr>
        <p:blipFill>
          <a:blip r:embed="rId34"/>
          <a:stretch>
            <a:fillRect/>
          </a:stretch>
        </p:blipFill>
        <p:spPr>
          <a:xfrm>
            <a:off x="5551484" y="-3194589"/>
            <a:ext cx="5572903" cy="2391109"/>
          </a:xfrm>
          <a:prstGeom prst="rect">
            <a:avLst/>
          </a:prstGeom>
          <a:solidFill>
            <a:srgbClr val="006D77"/>
          </a:solidFill>
        </p:spPr>
      </p:pic>
      <p:sp>
        <p:nvSpPr>
          <p:cNvPr id="4" name="TextBox 3">
            <a:extLst>
              <a:ext uri="{FF2B5EF4-FFF2-40B4-BE49-F238E27FC236}">
                <a16:creationId xmlns:a16="http://schemas.microsoft.com/office/drawing/2014/main" id="{64C08974-C27A-8663-C6EA-35961CBEC32C}"/>
              </a:ext>
            </a:extLst>
          </p:cNvPr>
          <p:cNvSpPr txBox="1"/>
          <p:nvPr/>
        </p:nvSpPr>
        <p:spPr>
          <a:xfrm>
            <a:off x="10829222" y="6363144"/>
            <a:ext cx="1362778" cy="400110"/>
          </a:xfrm>
          <a:prstGeom prst="rect">
            <a:avLst/>
          </a:prstGeom>
          <a:noFill/>
        </p:spPr>
        <p:txBody>
          <a:bodyPr wrap="square" rtlCol="0">
            <a:spAutoFit/>
          </a:bodyPr>
          <a:lstStyle/>
          <a:p>
            <a:r>
              <a:rPr lang="en-IN" sz="2000" b="1" dirty="0">
                <a:solidFill>
                  <a:schemeClr val="bg1"/>
                </a:solidFill>
              </a:rPr>
              <a:t>Page 3 of 3</a:t>
            </a:r>
          </a:p>
        </p:txBody>
      </p:sp>
      <p:sp>
        <p:nvSpPr>
          <p:cNvPr id="6" name="TextBox 5">
            <a:extLst>
              <a:ext uri="{FF2B5EF4-FFF2-40B4-BE49-F238E27FC236}">
                <a16:creationId xmlns:a16="http://schemas.microsoft.com/office/drawing/2014/main" id="{207958BB-DF75-0A4C-29A8-595709F0E514}"/>
              </a:ext>
            </a:extLst>
          </p:cNvPr>
          <p:cNvSpPr txBox="1"/>
          <p:nvPr/>
        </p:nvSpPr>
        <p:spPr>
          <a:xfrm>
            <a:off x="3302000" y="179471"/>
            <a:ext cx="6997700" cy="523220"/>
          </a:xfrm>
          <a:prstGeom prst="rect">
            <a:avLst/>
          </a:prstGeom>
          <a:noFill/>
        </p:spPr>
        <p:txBody>
          <a:bodyPr wrap="square" rtlCol="0">
            <a:spAutoFit/>
          </a:bodyPr>
          <a:lstStyle/>
          <a:p>
            <a:r>
              <a:rPr lang="en-IN" sz="2800" b="1" dirty="0">
                <a:solidFill>
                  <a:schemeClr val="bg1"/>
                </a:solidFill>
                <a:latin typeface="Bodoni MT" panose="02070603080606020203" pitchFamily="18" charset="0"/>
              </a:rPr>
              <a:t>SOLUTION</a:t>
            </a:r>
            <a:r>
              <a:rPr lang="en-IN" sz="2400" b="1" dirty="0">
                <a:solidFill>
                  <a:schemeClr val="bg1"/>
                </a:solidFill>
                <a:latin typeface="Bodoni MT" panose="02070603080606020203" pitchFamily="18" charset="0"/>
              </a:rPr>
              <a:t> : Realtime Collaborative Code Editing</a:t>
            </a:r>
          </a:p>
        </p:txBody>
      </p:sp>
      <p:pic>
        <p:nvPicPr>
          <p:cNvPr id="22" name="Picture 21">
            <a:extLst>
              <a:ext uri="{FF2B5EF4-FFF2-40B4-BE49-F238E27FC236}">
                <a16:creationId xmlns:a16="http://schemas.microsoft.com/office/drawing/2014/main" id="{676D69B3-981C-9E75-1C0B-7735F96754C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652287" y="1095624"/>
            <a:ext cx="1668627" cy="2252647"/>
          </a:xfrm>
          <a:prstGeom prst="ellipse">
            <a:avLst/>
          </a:prstGeom>
        </p:spPr>
      </p:pic>
      <p:pic>
        <p:nvPicPr>
          <p:cNvPr id="30" name="Picture 29">
            <a:extLst>
              <a:ext uri="{FF2B5EF4-FFF2-40B4-BE49-F238E27FC236}">
                <a16:creationId xmlns:a16="http://schemas.microsoft.com/office/drawing/2014/main" id="{A145BCAA-4783-1EA0-F07B-18522DA5A4C8}"/>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85610" y="1495335"/>
            <a:ext cx="1945814" cy="1945814"/>
          </a:xfrm>
          <a:prstGeom prst="rect">
            <a:avLst/>
          </a:prstGeom>
        </p:spPr>
      </p:pic>
      <p:sp>
        <p:nvSpPr>
          <p:cNvPr id="48" name="TextBox 47">
            <a:extLst>
              <a:ext uri="{FF2B5EF4-FFF2-40B4-BE49-F238E27FC236}">
                <a16:creationId xmlns:a16="http://schemas.microsoft.com/office/drawing/2014/main" id="{2F2BBF88-E80D-8DE0-B5E8-20399DAD0793}"/>
              </a:ext>
            </a:extLst>
          </p:cNvPr>
          <p:cNvSpPr txBox="1"/>
          <p:nvPr/>
        </p:nvSpPr>
        <p:spPr>
          <a:xfrm>
            <a:off x="1558204" y="755855"/>
            <a:ext cx="4537796" cy="923330"/>
          </a:xfrm>
          <a:prstGeom prst="rect">
            <a:avLst/>
          </a:prstGeom>
          <a:noFill/>
        </p:spPr>
        <p:txBody>
          <a:bodyPr wrap="square" rtlCol="0">
            <a:spAutoFit/>
          </a:bodyPr>
          <a:lstStyle/>
          <a:p>
            <a:pPr algn="ctr"/>
            <a:r>
              <a:rPr lang="en-IN" dirty="0">
                <a:solidFill>
                  <a:schemeClr val="bg1"/>
                </a:solidFill>
              </a:rPr>
              <a:t>Name : Tom</a:t>
            </a:r>
          </a:p>
          <a:p>
            <a:pPr algn="ctr"/>
            <a:r>
              <a:rPr lang="en-IN" dirty="0">
                <a:solidFill>
                  <a:schemeClr val="bg1"/>
                </a:solidFill>
              </a:rPr>
              <a:t>Company Name: </a:t>
            </a:r>
            <a:r>
              <a:rPr lang="en-IN" dirty="0" err="1">
                <a:solidFill>
                  <a:schemeClr val="bg1"/>
                </a:solidFill>
              </a:rPr>
              <a:t>XYZ,Location</a:t>
            </a:r>
            <a:r>
              <a:rPr lang="en-IN" dirty="0">
                <a:solidFill>
                  <a:schemeClr val="bg1"/>
                </a:solidFill>
              </a:rPr>
              <a:t> : Vadodara</a:t>
            </a:r>
          </a:p>
          <a:p>
            <a:pPr algn="ctr"/>
            <a:endParaRPr lang="en-IN" dirty="0">
              <a:solidFill>
                <a:schemeClr val="bg1"/>
              </a:solidFill>
            </a:endParaRPr>
          </a:p>
        </p:txBody>
      </p:sp>
      <p:sp>
        <p:nvSpPr>
          <p:cNvPr id="49" name="TextBox 48">
            <a:extLst>
              <a:ext uri="{FF2B5EF4-FFF2-40B4-BE49-F238E27FC236}">
                <a16:creationId xmlns:a16="http://schemas.microsoft.com/office/drawing/2014/main" id="{0AF95343-E886-7904-0C46-0C5FF45C75E6}"/>
              </a:ext>
            </a:extLst>
          </p:cNvPr>
          <p:cNvSpPr txBox="1"/>
          <p:nvPr/>
        </p:nvSpPr>
        <p:spPr>
          <a:xfrm>
            <a:off x="6959602" y="869532"/>
            <a:ext cx="4500558" cy="923330"/>
          </a:xfrm>
          <a:prstGeom prst="rect">
            <a:avLst/>
          </a:prstGeom>
          <a:noFill/>
        </p:spPr>
        <p:txBody>
          <a:bodyPr wrap="square" rtlCol="0">
            <a:spAutoFit/>
          </a:bodyPr>
          <a:lstStyle/>
          <a:p>
            <a:pPr algn="ctr"/>
            <a:r>
              <a:rPr lang="en-IN" dirty="0">
                <a:solidFill>
                  <a:schemeClr val="bg1"/>
                </a:solidFill>
              </a:rPr>
              <a:t>Name : Nick</a:t>
            </a:r>
          </a:p>
          <a:p>
            <a:pPr algn="ctr"/>
            <a:r>
              <a:rPr lang="en-IN" dirty="0">
                <a:solidFill>
                  <a:schemeClr val="bg1"/>
                </a:solidFill>
              </a:rPr>
              <a:t>Company Name: XYZ, Location : Bangalore</a:t>
            </a:r>
          </a:p>
          <a:p>
            <a:pPr algn="ctr"/>
            <a:endParaRPr lang="en-IN" dirty="0">
              <a:solidFill>
                <a:schemeClr val="bg1"/>
              </a:solidFill>
            </a:endParaRPr>
          </a:p>
        </p:txBody>
      </p:sp>
      <p:sp>
        <p:nvSpPr>
          <p:cNvPr id="51" name="Rectangle: Rounded Corners 50">
            <a:extLst>
              <a:ext uri="{FF2B5EF4-FFF2-40B4-BE49-F238E27FC236}">
                <a16:creationId xmlns:a16="http://schemas.microsoft.com/office/drawing/2014/main" id="{6F438290-1FFB-2A9D-D8D1-885515E70C29}"/>
              </a:ext>
            </a:extLst>
          </p:cNvPr>
          <p:cNvSpPr/>
          <p:nvPr/>
        </p:nvSpPr>
        <p:spPr>
          <a:xfrm>
            <a:off x="1889495" y="3528093"/>
            <a:ext cx="4645151" cy="129451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t>Hello nick! I am facing error in the Python code please help me. My code contains 1000 LOC ,so not able to send the whole file.</a:t>
            </a:r>
          </a:p>
        </p:txBody>
      </p:sp>
      <p:sp>
        <p:nvSpPr>
          <p:cNvPr id="53" name="Rectangle: Rounded Corners 52">
            <a:extLst>
              <a:ext uri="{FF2B5EF4-FFF2-40B4-BE49-F238E27FC236}">
                <a16:creationId xmlns:a16="http://schemas.microsoft.com/office/drawing/2014/main" id="{11890386-49BB-2587-1FAE-DA6B75F872E4}"/>
              </a:ext>
            </a:extLst>
          </p:cNvPr>
          <p:cNvSpPr/>
          <p:nvPr/>
        </p:nvSpPr>
        <p:spPr>
          <a:xfrm>
            <a:off x="6801524" y="3550943"/>
            <a:ext cx="4981577" cy="132343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t>Okay ! I’m sending you the </a:t>
            </a:r>
            <a:r>
              <a:rPr lang="en-IN" sz="2000" dirty="0" err="1"/>
              <a:t>RoomID</a:t>
            </a:r>
            <a:r>
              <a:rPr lang="en-IN" sz="2000" dirty="0"/>
              <a:t> for </a:t>
            </a:r>
            <a:r>
              <a:rPr lang="en-IN" sz="2000" dirty="0" err="1"/>
              <a:t>codEdit</a:t>
            </a:r>
            <a:r>
              <a:rPr lang="en-IN" sz="2000" dirty="0"/>
              <a:t> editor  so please join into the Room and thus we both can make changes to the code &amp; find the error!!</a:t>
            </a:r>
          </a:p>
        </p:txBody>
      </p:sp>
      <p:grpSp>
        <p:nvGrpSpPr>
          <p:cNvPr id="68" name="Group 67">
            <a:extLst>
              <a:ext uri="{FF2B5EF4-FFF2-40B4-BE49-F238E27FC236}">
                <a16:creationId xmlns:a16="http://schemas.microsoft.com/office/drawing/2014/main" id="{FC6C39E6-390F-4876-4E82-DDBDE607041E}"/>
              </a:ext>
            </a:extLst>
          </p:cNvPr>
          <p:cNvGrpSpPr/>
          <p:nvPr/>
        </p:nvGrpSpPr>
        <p:grpSpPr>
          <a:xfrm>
            <a:off x="1540872" y="4848983"/>
            <a:ext cx="10536828" cy="1747560"/>
            <a:chOff x="2146300" y="4615140"/>
            <a:chExt cx="8712200" cy="1747560"/>
          </a:xfrm>
          <a:solidFill>
            <a:schemeClr val="tx2">
              <a:lumMod val="75000"/>
            </a:schemeClr>
          </a:solidFill>
        </p:grpSpPr>
        <p:sp>
          <p:nvSpPr>
            <p:cNvPr id="65" name="Scroll: Horizontal 64">
              <a:extLst>
                <a:ext uri="{FF2B5EF4-FFF2-40B4-BE49-F238E27FC236}">
                  <a16:creationId xmlns:a16="http://schemas.microsoft.com/office/drawing/2014/main" id="{536E94C1-9018-0681-8D76-DE0C5B869A9B}"/>
                </a:ext>
              </a:extLst>
            </p:cNvPr>
            <p:cNvSpPr/>
            <p:nvPr/>
          </p:nvSpPr>
          <p:spPr>
            <a:xfrm>
              <a:off x="2146300" y="4615140"/>
              <a:ext cx="8712200" cy="1747560"/>
            </a:xfrm>
            <a:prstGeom prst="horizontalScroll">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57E51AC-0290-6109-07B4-AD56577363F7}"/>
                </a:ext>
              </a:extLst>
            </p:cNvPr>
            <p:cNvSpPr txBox="1"/>
            <p:nvPr/>
          </p:nvSpPr>
          <p:spPr>
            <a:xfrm>
              <a:off x="2397004" y="4913345"/>
              <a:ext cx="8357802" cy="1015663"/>
            </a:xfrm>
            <a:prstGeom prst="rect">
              <a:avLst/>
            </a:prstGeom>
            <a:grpFill/>
          </p:spPr>
          <p:txBody>
            <a:bodyPr wrap="square" rtlCol="0">
              <a:spAutoFit/>
            </a:bodyPr>
            <a:lstStyle/>
            <a:p>
              <a:pPr algn="ctr"/>
              <a:r>
                <a:rPr lang="en-US" sz="2000" dirty="0">
                  <a:solidFill>
                    <a:schemeClr val="bg1"/>
                  </a:solidFill>
                  <a:latin typeface="Aptos Narrow" panose="020B0004020202020204" pitchFamily="34" charset="0"/>
                </a:rPr>
                <a:t>A collaborative code editor is like a digital workspace where multiple people can work on writing or editing code together at the same time, no matter what the geographic location is . It's like having everyone in the same virtual room, typing away and making changes to the code in real-time.</a:t>
              </a:r>
              <a:endParaRPr lang="en-IN" sz="2000" dirty="0">
                <a:solidFill>
                  <a:schemeClr val="bg1"/>
                </a:solidFill>
                <a:latin typeface="Aptos Narrow" panose="020B0004020202020204" pitchFamily="34" charset="0"/>
              </a:endParaRPr>
            </a:p>
          </p:txBody>
        </p:sp>
      </p:grpSp>
      <p:cxnSp>
        <p:nvCxnSpPr>
          <p:cNvPr id="5" name="Straight Connector 4">
            <a:extLst>
              <a:ext uri="{FF2B5EF4-FFF2-40B4-BE49-F238E27FC236}">
                <a16:creationId xmlns:a16="http://schemas.microsoft.com/office/drawing/2014/main" id="{900B1D18-B981-C5A2-1F47-76884E820837}"/>
              </a:ext>
            </a:extLst>
          </p:cNvPr>
          <p:cNvCxnSpPr/>
          <p:nvPr/>
        </p:nvCxnSpPr>
        <p:spPr>
          <a:xfrm>
            <a:off x="6687046" y="920955"/>
            <a:ext cx="0" cy="412094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001521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animBg="1"/>
      <p:bldP spid="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5E28"/>
        </a:solidFill>
        <a:effectLst/>
      </p:bgPr>
    </p:bg>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1E54BEC7-ADCB-3DD4-38C1-E44B6E46CB8C}"/>
              </a:ext>
            </a:extLst>
          </p:cNvPr>
          <p:cNvGrpSpPr/>
          <p:nvPr/>
        </p:nvGrpSpPr>
        <p:grpSpPr>
          <a:xfrm>
            <a:off x="9548376" y="4233322"/>
            <a:ext cx="1928209" cy="1468107"/>
            <a:chOff x="9548376" y="4233322"/>
            <a:chExt cx="1928209" cy="1468107"/>
          </a:xfrm>
        </p:grpSpPr>
        <p:sp>
          <p:nvSpPr>
            <p:cNvPr id="104" name="Rectangle: Rounded Corners 103">
              <a:extLst>
                <a:ext uri="{FF2B5EF4-FFF2-40B4-BE49-F238E27FC236}">
                  <a16:creationId xmlns:a16="http://schemas.microsoft.com/office/drawing/2014/main" id="{5F3B8A74-C3DC-C4BB-5C33-2A9021DB9B02}"/>
                </a:ext>
              </a:extLst>
            </p:cNvPr>
            <p:cNvSpPr/>
            <p:nvPr/>
          </p:nvSpPr>
          <p:spPr>
            <a:xfrm>
              <a:off x="9548376" y="4233322"/>
              <a:ext cx="1928209" cy="146810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2" name="TextBox 121">
              <a:extLst>
                <a:ext uri="{FF2B5EF4-FFF2-40B4-BE49-F238E27FC236}">
                  <a16:creationId xmlns:a16="http://schemas.microsoft.com/office/drawing/2014/main" id="{5CFEDB08-50B8-0EE2-63F1-978DE07B3CED}"/>
                </a:ext>
              </a:extLst>
            </p:cNvPr>
            <p:cNvSpPr txBox="1"/>
            <p:nvPr/>
          </p:nvSpPr>
          <p:spPr>
            <a:xfrm>
              <a:off x="9655547" y="4505710"/>
              <a:ext cx="1713866" cy="923330"/>
            </a:xfrm>
            <a:prstGeom prst="rect">
              <a:avLst/>
            </a:prstGeom>
            <a:noFill/>
          </p:spPr>
          <p:txBody>
            <a:bodyPr wrap="square" rtlCol="0">
              <a:spAutoFit/>
            </a:bodyPr>
            <a:lstStyle/>
            <a:p>
              <a:pPr algn="ctr"/>
              <a:r>
                <a:rPr lang="en-IN" b="1" dirty="0">
                  <a:solidFill>
                    <a:schemeClr val="bg1"/>
                  </a:solidFill>
                  <a:latin typeface="Arial Black" panose="020B0A04020102020204" pitchFamily="34" charset="0"/>
                </a:rPr>
                <a:t>Code Snippet Search</a:t>
              </a:r>
            </a:p>
          </p:txBody>
        </p:sp>
      </p:grpSp>
      <p:grpSp>
        <p:nvGrpSpPr>
          <p:cNvPr id="139" name="Group 138">
            <a:extLst>
              <a:ext uri="{FF2B5EF4-FFF2-40B4-BE49-F238E27FC236}">
                <a16:creationId xmlns:a16="http://schemas.microsoft.com/office/drawing/2014/main" id="{0439946E-3DF6-8FAB-8883-F4ACD6D3320C}"/>
              </a:ext>
            </a:extLst>
          </p:cNvPr>
          <p:cNvGrpSpPr/>
          <p:nvPr/>
        </p:nvGrpSpPr>
        <p:grpSpPr>
          <a:xfrm>
            <a:off x="7068565" y="4329041"/>
            <a:ext cx="1958106" cy="1468107"/>
            <a:chOff x="7068565" y="4329041"/>
            <a:chExt cx="1958106" cy="1468107"/>
          </a:xfrm>
        </p:grpSpPr>
        <p:sp>
          <p:nvSpPr>
            <p:cNvPr id="100" name="Rectangle: Rounded Corners 99">
              <a:extLst>
                <a:ext uri="{FF2B5EF4-FFF2-40B4-BE49-F238E27FC236}">
                  <a16:creationId xmlns:a16="http://schemas.microsoft.com/office/drawing/2014/main" id="{3FF703A5-5548-CE53-BC94-93D4F1FFB1E1}"/>
                </a:ext>
              </a:extLst>
            </p:cNvPr>
            <p:cNvSpPr/>
            <p:nvPr/>
          </p:nvSpPr>
          <p:spPr>
            <a:xfrm>
              <a:off x="7068565" y="4329041"/>
              <a:ext cx="1958106" cy="146810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3" name="TextBox 122">
              <a:extLst>
                <a:ext uri="{FF2B5EF4-FFF2-40B4-BE49-F238E27FC236}">
                  <a16:creationId xmlns:a16="http://schemas.microsoft.com/office/drawing/2014/main" id="{F3B5446A-1595-3954-2D93-DCDE4FCC8905}"/>
                </a:ext>
              </a:extLst>
            </p:cNvPr>
            <p:cNvSpPr txBox="1"/>
            <p:nvPr/>
          </p:nvSpPr>
          <p:spPr>
            <a:xfrm>
              <a:off x="7175736" y="4739929"/>
              <a:ext cx="1713866" cy="646331"/>
            </a:xfrm>
            <a:prstGeom prst="rect">
              <a:avLst/>
            </a:prstGeom>
            <a:noFill/>
          </p:spPr>
          <p:txBody>
            <a:bodyPr wrap="square" rtlCol="0">
              <a:spAutoFit/>
            </a:bodyPr>
            <a:lstStyle/>
            <a:p>
              <a:pPr algn="ctr"/>
              <a:r>
                <a:rPr lang="en-IN" b="1" dirty="0">
                  <a:solidFill>
                    <a:schemeClr val="bg1"/>
                  </a:solidFill>
                  <a:latin typeface="Arial Black" panose="020B0A04020102020204" pitchFamily="34" charset="0"/>
                </a:rPr>
                <a:t>Saving the code file</a:t>
              </a:r>
            </a:p>
          </p:txBody>
        </p:sp>
      </p:grpSp>
      <p:grpSp>
        <p:nvGrpSpPr>
          <p:cNvPr id="137" name="Group 136">
            <a:extLst>
              <a:ext uri="{FF2B5EF4-FFF2-40B4-BE49-F238E27FC236}">
                <a16:creationId xmlns:a16="http://schemas.microsoft.com/office/drawing/2014/main" id="{06459509-2109-44A6-6EC4-BB0784DF6470}"/>
              </a:ext>
            </a:extLst>
          </p:cNvPr>
          <p:cNvGrpSpPr/>
          <p:nvPr/>
        </p:nvGrpSpPr>
        <p:grpSpPr>
          <a:xfrm>
            <a:off x="4508866" y="4410011"/>
            <a:ext cx="1961787" cy="1468107"/>
            <a:chOff x="4508866" y="4410011"/>
            <a:chExt cx="1961787" cy="1468107"/>
          </a:xfrm>
        </p:grpSpPr>
        <p:sp>
          <p:nvSpPr>
            <p:cNvPr id="96" name="Rectangle: Rounded Corners 95">
              <a:extLst>
                <a:ext uri="{FF2B5EF4-FFF2-40B4-BE49-F238E27FC236}">
                  <a16:creationId xmlns:a16="http://schemas.microsoft.com/office/drawing/2014/main" id="{135D959A-A3ED-E250-FC4F-CE925AE0D314}"/>
                </a:ext>
              </a:extLst>
            </p:cNvPr>
            <p:cNvSpPr/>
            <p:nvPr/>
          </p:nvSpPr>
          <p:spPr>
            <a:xfrm>
              <a:off x="4508866" y="4410011"/>
              <a:ext cx="1961787" cy="146810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4" name="TextBox 123">
              <a:extLst>
                <a:ext uri="{FF2B5EF4-FFF2-40B4-BE49-F238E27FC236}">
                  <a16:creationId xmlns:a16="http://schemas.microsoft.com/office/drawing/2014/main" id="{A9FC442E-610B-74B9-907D-35F55663F9B7}"/>
                </a:ext>
              </a:extLst>
            </p:cNvPr>
            <p:cNvSpPr txBox="1"/>
            <p:nvPr/>
          </p:nvSpPr>
          <p:spPr>
            <a:xfrm>
              <a:off x="4616927" y="4982305"/>
              <a:ext cx="1713866" cy="369332"/>
            </a:xfrm>
            <a:prstGeom prst="rect">
              <a:avLst/>
            </a:prstGeom>
            <a:noFill/>
          </p:spPr>
          <p:txBody>
            <a:bodyPr wrap="square" rtlCol="0">
              <a:spAutoFit/>
            </a:bodyPr>
            <a:lstStyle/>
            <a:p>
              <a:pPr algn="ctr"/>
              <a:r>
                <a:rPr lang="en-IN" b="1" dirty="0">
                  <a:solidFill>
                    <a:schemeClr val="bg1"/>
                  </a:solidFill>
                  <a:latin typeface="Arial Black" panose="020B0A04020102020204" pitchFamily="34" charset="0"/>
                </a:rPr>
                <a:t>Compilation</a:t>
              </a:r>
            </a:p>
          </p:txBody>
        </p:sp>
      </p:grpSp>
      <p:grpSp>
        <p:nvGrpSpPr>
          <p:cNvPr id="135" name="Group 134">
            <a:extLst>
              <a:ext uri="{FF2B5EF4-FFF2-40B4-BE49-F238E27FC236}">
                <a16:creationId xmlns:a16="http://schemas.microsoft.com/office/drawing/2014/main" id="{570683E1-5D5B-201C-0967-A69AE3126DB1}"/>
              </a:ext>
            </a:extLst>
          </p:cNvPr>
          <p:cNvGrpSpPr/>
          <p:nvPr/>
        </p:nvGrpSpPr>
        <p:grpSpPr>
          <a:xfrm>
            <a:off x="2146317" y="4464017"/>
            <a:ext cx="2036270" cy="1468107"/>
            <a:chOff x="2146317" y="4464017"/>
            <a:chExt cx="2036270" cy="1468107"/>
          </a:xfrm>
        </p:grpSpPr>
        <p:sp>
          <p:nvSpPr>
            <p:cNvPr id="92" name="Rectangle: Rounded Corners 91">
              <a:extLst>
                <a:ext uri="{FF2B5EF4-FFF2-40B4-BE49-F238E27FC236}">
                  <a16:creationId xmlns:a16="http://schemas.microsoft.com/office/drawing/2014/main" id="{25473114-6753-11BB-6499-A4A8D0BFA6AB}"/>
                </a:ext>
              </a:extLst>
            </p:cNvPr>
            <p:cNvSpPr/>
            <p:nvPr/>
          </p:nvSpPr>
          <p:spPr>
            <a:xfrm>
              <a:off x="2146317" y="4464017"/>
              <a:ext cx="2036270" cy="146810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8" name="TextBox 117">
              <a:extLst>
                <a:ext uri="{FF2B5EF4-FFF2-40B4-BE49-F238E27FC236}">
                  <a16:creationId xmlns:a16="http://schemas.microsoft.com/office/drawing/2014/main" id="{CDCC0D20-7BC6-BB96-008A-5FDCA1768B0C}"/>
                </a:ext>
              </a:extLst>
            </p:cNvPr>
            <p:cNvSpPr txBox="1"/>
            <p:nvPr/>
          </p:nvSpPr>
          <p:spPr>
            <a:xfrm>
              <a:off x="2344546" y="4930302"/>
              <a:ext cx="1713866" cy="646331"/>
            </a:xfrm>
            <a:prstGeom prst="rect">
              <a:avLst/>
            </a:prstGeom>
            <a:noFill/>
          </p:spPr>
          <p:txBody>
            <a:bodyPr wrap="square" rtlCol="0">
              <a:spAutoFit/>
            </a:bodyPr>
            <a:lstStyle/>
            <a:p>
              <a:pPr algn="ctr"/>
              <a:r>
                <a:rPr lang="en-IN" b="1" dirty="0">
                  <a:solidFill>
                    <a:schemeClr val="bg1"/>
                  </a:solidFill>
                  <a:latin typeface="Arial Black" panose="020B0A04020102020204" pitchFamily="34" charset="0"/>
                </a:rPr>
                <a:t>Code Auto-Suggestion</a:t>
              </a:r>
            </a:p>
          </p:txBody>
        </p:sp>
      </p:grpSp>
      <p:grpSp>
        <p:nvGrpSpPr>
          <p:cNvPr id="133" name="Group 132">
            <a:extLst>
              <a:ext uri="{FF2B5EF4-FFF2-40B4-BE49-F238E27FC236}">
                <a16:creationId xmlns:a16="http://schemas.microsoft.com/office/drawing/2014/main" id="{7FB5068C-11D1-E493-B9FB-90C2E78AB045}"/>
              </a:ext>
            </a:extLst>
          </p:cNvPr>
          <p:cNvGrpSpPr/>
          <p:nvPr/>
        </p:nvGrpSpPr>
        <p:grpSpPr>
          <a:xfrm>
            <a:off x="9494642" y="1643987"/>
            <a:ext cx="1928209" cy="1468107"/>
            <a:chOff x="9494642" y="1643987"/>
            <a:chExt cx="1928209" cy="1468107"/>
          </a:xfrm>
        </p:grpSpPr>
        <p:sp>
          <p:nvSpPr>
            <p:cNvPr id="88" name="Rectangle: Rounded Corners 87">
              <a:extLst>
                <a:ext uri="{FF2B5EF4-FFF2-40B4-BE49-F238E27FC236}">
                  <a16:creationId xmlns:a16="http://schemas.microsoft.com/office/drawing/2014/main" id="{F6A88895-DD9A-5EE6-88FA-C6951035554E}"/>
                </a:ext>
              </a:extLst>
            </p:cNvPr>
            <p:cNvSpPr/>
            <p:nvPr/>
          </p:nvSpPr>
          <p:spPr>
            <a:xfrm>
              <a:off x="9494642" y="1643987"/>
              <a:ext cx="1928209" cy="146810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7" name="TextBox 116">
              <a:extLst>
                <a:ext uri="{FF2B5EF4-FFF2-40B4-BE49-F238E27FC236}">
                  <a16:creationId xmlns:a16="http://schemas.microsoft.com/office/drawing/2014/main" id="{070A9313-F905-602A-79FA-394896BDD69B}"/>
                </a:ext>
              </a:extLst>
            </p:cNvPr>
            <p:cNvSpPr txBox="1"/>
            <p:nvPr/>
          </p:nvSpPr>
          <p:spPr>
            <a:xfrm>
              <a:off x="9601813" y="2054875"/>
              <a:ext cx="1713866" cy="646331"/>
            </a:xfrm>
            <a:prstGeom prst="rect">
              <a:avLst/>
            </a:prstGeom>
            <a:noFill/>
          </p:spPr>
          <p:txBody>
            <a:bodyPr wrap="square" rtlCol="0">
              <a:spAutoFit/>
            </a:bodyPr>
            <a:lstStyle/>
            <a:p>
              <a:pPr algn="ctr"/>
              <a:r>
                <a:rPr lang="en-IN" b="1" dirty="0">
                  <a:solidFill>
                    <a:schemeClr val="bg1"/>
                  </a:solidFill>
                  <a:latin typeface="Arial Black" panose="020B0A04020102020204" pitchFamily="34" charset="0"/>
                </a:rPr>
                <a:t>Syntax </a:t>
              </a:r>
              <a:r>
                <a:rPr lang="en-IN" b="1" dirty="0" err="1">
                  <a:solidFill>
                    <a:schemeClr val="bg1"/>
                  </a:solidFill>
                  <a:latin typeface="Arial Black" panose="020B0A04020102020204" pitchFamily="34" charset="0"/>
                </a:rPr>
                <a:t>Higlighting</a:t>
              </a:r>
              <a:endParaRPr lang="en-IN" b="1" dirty="0">
                <a:solidFill>
                  <a:schemeClr val="bg1"/>
                </a:solidFill>
                <a:latin typeface="Arial Black" panose="020B0A04020102020204" pitchFamily="34" charset="0"/>
              </a:endParaRPr>
            </a:p>
          </p:txBody>
        </p:sp>
      </p:grpSp>
      <p:grpSp>
        <p:nvGrpSpPr>
          <p:cNvPr id="131" name="Group 130">
            <a:extLst>
              <a:ext uri="{FF2B5EF4-FFF2-40B4-BE49-F238E27FC236}">
                <a16:creationId xmlns:a16="http://schemas.microsoft.com/office/drawing/2014/main" id="{39BC0992-B98D-F7A0-1984-C30463F3F72B}"/>
              </a:ext>
            </a:extLst>
          </p:cNvPr>
          <p:cNvGrpSpPr/>
          <p:nvPr/>
        </p:nvGrpSpPr>
        <p:grpSpPr>
          <a:xfrm>
            <a:off x="6997027" y="1745300"/>
            <a:ext cx="1928209" cy="1468107"/>
            <a:chOff x="6997027" y="1745300"/>
            <a:chExt cx="1928209" cy="1468107"/>
          </a:xfrm>
        </p:grpSpPr>
        <p:sp>
          <p:nvSpPr>
            <p:cNvPr id="84" name="Rectangle: Rounded Corners 83">
              <a:extLst>
                <a:ext uri="{FF2B5EF4-FFF2-40B4-BE49-F238E27FC236}">
                  <a16:creationId xmlns:a16="http://schemas.microsoft.com/office/drawing/2014/main" id="{40274271-4E68-885C-CA67-448C72D9EB39}"/>
                </a:ext>
              </a:extLst>
            </p:cNvPr>
            <p:cNvSpPr/>
            <p:nvPr/>
          </p:nvSpPr>
          <p:spPr>
            <a:xfrm>
              <a:off x="6997027" y="1745300"/>
              <a:ext cx="1928209" cy="146810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6" name="TextBox 115">
              <a:extLst>
                <a:ext uri="{FF2B5EF4-FFF2-40B4-BE49-F238E27FC236}">
                  <a16:creationId xmlns:a16="http://schemas.microsoft.com/office/drawing/2014/main" id="{CFB2EBFC-26D5-CC13-7CC6-BC2855359C1E}"/>
                </a:ext>
              </a:extLst>
            </p:cNvPr>
            <p:cNvSpPr txBox="1"/>
            <p:nvPr/>
          </p:nvSpPr>
          <p:spPr>
            <a:xfrm>
              <a:off x="7115655" y="2294687"/>
              <a:ext cx="1713866" cy="646331"/>
            </a:xfrm>
            <a:prstGeom prst="rect">
              <a:avLst/>
            </a:prstGeom>
            <a:noFill/>
          </p:spPr>
          <p:txBody>
            <a:bodyPr wrap="square" rtlCol="0">
              <a:spAutoFit/>
            </a:bodyPr>
            <a:lstStyle/>
            <a:p>
              <a:pPr algn="ctr"/>
              <a:r>
                <a:rPr lang="en-IN" b="1" dirty="0">
                  <a:solidFill>
                    <a:schemeClr val="bg1"/>
                  </a:solidFill>
                  <a:latin typeface="Arial Black" panose="020B0A04020102020204" pitchFamily="34" charset="0"/>
                </a:rPr>
                <a:t>Chatbot</a:t>
              </a:r>
            </a:p>
            <a:p>
              <a:pPr algn="ctr"/>
              <a:r>
                <a:rPr lang="en-IN" b="1" dirty="0">
                  <a:solidFill>
                    <a:schemeClr val="bg1"/>
                  </a:solidFill>
                  <a:latin typeface="Arial Black" panose="020B0A04020102020204" pitchFamily="34" charset="0"/>
                </a:rPr>
                <a:t>Assistance</a:t>
              </a:r>
            </a:p>
          </p:txBody>
        </p:sp>
      </p:grpSp>
      <p:grpSp>
        <p:nvGrpSpPr>
          <p:cNvPr id="128" name="Group 127">
            <a:extLst>
              <a:ext uri="{FF2B5EF4-FFF2-40B4-BE49-F238E27FC236}">
                <a16:creationId xmlns:a16="http://schemas.microsoft.com/office/drawing/2014/main" id="{EEE6E4AF-77BA-9923-0584-C7581E6DFEB7}"/>
              </a:ext>
            </a:extLst>
          </p:cNvPr>
          <p:cNvGrpSpPr/>
          <p:nvPr/>
        </p:nvGrpSpPr>
        <p:grpSpPr>
          <a:xfrm>
            <a:off x="4426356" y="1712788"/>
            <a:ext cx="1928209" cy="1468107"/>
            <a:chOff x="4426356" y="1712788"/>
            <a:chExt cx="1928209" cy="1468107"/>
          </a:xfrm>
        </p:grpSpPr>
        <p:sp>
          <p:nvSpPr>
            <p:cNvPr id="80" name="Rectangle: Rounded Corners 79">
              <a:extLst>
                <a:ext uri="{FF2B5EF4-FFF2-40B4-BE49-F238E27FC236}">
                  <a16:creationId xmlns:a16="http://schemas.microsoft.com/office/drawing/2014/main" id="{F7703D6C-6020-DFF4-F6E7-0C71EA41C6FA}"/>
                </a:ext>
              </a:extLst>
            </p:cNvPr>
            <p:cNvSpPr/>
            <p:nvPr/>
          </p:nvSpPr>
          <p:spPr>
            <a:xfrm>
              <a:off x="4426356" y="1712788"/>
              <a:ext cx="1928209" cy="146810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5" name="TextBox 124">
              <a:extLst>
                <a:ext uri="{FF2B5EF4-FFF2-40B4-BE49-F238E27FC236}">
                  <a16:creationId xmlns:a16="http://schemas.microsoft.com/office/drawing/2014/main" id="{C5ACDD9E-44BE-B0E8-9F17-C1F69B848B12}"/>
                </a:ext>
              </a:extLst>
            </p:cNvPr>
            <p:cNvSpPr txBox="1"/>
            <p:nvPr/>
          </p:nvSpPr>
          <p:spPr>
            <a:xfrm>
              <a:off x="4526849" y="2123676"/>
              <a:ext cx="1713866" cy="646331"/>
            </a:xfrm>
            <a:prstGeom prst="rect">
              <a:avLst/>
            </a:prstGeom>
            <a:noFill/>
          </p:spPr>
          <p:txBody>
            <a:bodyPr wrap="square" rtlCol="0">
              <a:spAutoFit/>
            </a:bodyPr>
            <a:lstStyle/>
            <a:p>
              <a:pPr algn="ctr"/>
              <a:r>
                <a:rPr lang="en-IN" b="1" dirty="0">
                  <a:solidFill>
                    <a:schemeClr val="bg1"/>
                  </a:solidFill>
                  <a:latin typeface="Arial Black" panose="020B0A04020102020204" pitchFamily="34" charset="0"/>
                </a:rPr>
                <a:t>Real-time Chat</a:t>
              </a:r>
            </a:p>
          </p:txBody>
        </p:sp>
      </p:grpSp>
      <p:sp>
        <p:nvSpPr>
          <p:cNvPr id="72" name="TextBox 71">
            <a:extLst>
              <a:ext uri="{FF2B5EF4-FFF2-40B4-BE49-F238E27FC236}">
                <a16:creationId xmlns:a16="http://schemas.microsoft.com/office/drawing/2014/main" id="{71AF1927-5EC6-2B6A-7B15-68ADD48A5AAC}"/>
              </a:ext>
            </a:extLst>
          </p:cNvPr>
          <p:cNvSpPr txBox="1"/>
          <p:nvPr/>
        </p:nvSpPr>
        <p:spPr>
          <a:xfrm>
            <a:off x="2512828" y="127387"/>
            <a:ext cx="7166344" cy="830997"/>
          </a:xfrm>
          <a:prstGeom prst="rect">
            <a:avLst/>
          </a:prstGeom>
          <a:noFill/>
        </p:spPr>
        <p:txBody>
          <a:bodyPr wrap="square" rtlCol="0">
            <a:spAutoFit/>
          </a:bodyPr>
          <a:lstStyle/>
          <a:p>
            <a:pPr algn="ctr"/>
            <a:r>
              <a:rPr lang="en-IN" sz="4800" b="1" dirty="0">
                <a:solidFill>
                  <a:schemeClr val="bg1"/>
                </a:solidFill>
              </a:rPr>
              <a:t>2 : FEATURES</a:t>
            </a:r>
          </a:p>
        </p:txBody>
      </p:sp>
      <p:grpSp>
        <p:nvGrpSpPr>
          <p:cNvPr id="34" name="Group 33">
            <a:extLst>
              <a:ext uri="{FF2B5EF4-FFF2-40B4-BE49-F238E27FC236}">
                <a16:creationId xmlns:a16="http://schemas.microsoft.com/office/drawing/2014/main" id="{38305564-0057-8BCB-94D7-B182DF18A759}"/>
              </a:ext>
            </a:extLst>
          </p:cNvPr>
          <p:cNvGrpSpPr/>
          <p:nvPr/>
        </p:nvGrpSpPr>
        <p:grpSpPr>
          <a:xfrm>
            <a:off x="-961568" y="4897420"/>
            <a:ext cx="798044" cy="769664"/>
            <a:chOff x="301291" y="4696457"/>
            <a:chExt cx="798044" cy="769664"/>
          </a:xfrm>
        </p:grpSpPr>
        <p:sp>
          <p:nvSpPr>
            <p:cNvPr id="35" name="Flowchart: Connector 34">
              <a:extLst>
                <a:ext uri="{FF2B5EF4-FFF2-40B4-BE49-F238E27FC236}">
                  <a16:creationId xmlns:a16="http://schemas.microsoft.com/office/drawing/2014/main" id="{79EF2CBE-56EC-059C-FE02-C25A1F5306E5}"/>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6" name="Graphic 35" descr="Bullseye">
              <a:extLst>
                <a:ext uri="{FF2B5EF4-FFF2-40B4-BE49-F238E27FC236}">
                  <a16:creationId xmlns:a16="http://schemas.microsoft.com/office/drawing/2014/main" id="{B7CE9F4A-871D-6284-BEDE-6BACAE54F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806" y="4789707"/>
              <a:ext cx="570744" cy="584932"/>
            </a:xfrm>
            <a:prstGeom prst="rect">
              <a:avLst/>
            </a:prstGeom>
          </p:spPr>
        </p:pic>
      </p:grpSp>
      <p:grpSp>
        <p:nvGrpSpPr>
          <p:cNvPr id="40" name="Group 39">
            <a:extLst>
              <a:ext uri="{FF2B5EF4-FFF2-40B4-BE49-F238E27FC236}">
                <a16:creationId xmlns:a16="http://schemas.microsoft.com/office/drawing/2014/main" id="{63B2C0DC-F913-758C-D0AE-319E5F6995CD}"/>
              </a:ext>
            </a:extLst>
          </p:cNvPr>
          <p:cNvGrpSpPr/>
          <p:nvPr/>
        </p:nvGrpSpPr>
        <p:grpSpPr>
          <a:xfrm>
            <a:off x="-922544" y="2082976"/>
            <a:ext cx="720000" cy="720000"/>
            <a:chOff x="301291" y="1887193"/>
            <a:chExt cx="720000" cy="720000"/>
          </a:xfrm>
        </p:grpSpPr>
        <p:sp>
          <p:nvSpPr>
            <p:cNvPr id="41" name="Flowchart: Connector 40">
              <a:extLst>
                <a:ext uri="{FF2B5EF4-FFF2-40B4-BE49-F238E27FC236}">
                  <a16:creationId xmlns:a16="http://schemas.microsoft.com/office/drawing/2014/main" id="{BA4DA469-7AEA-AD44-519C-28AD54F1F6CA}"/>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Picture 41">
              <a:extLst>
                <a:ext uri="{FF2B5EF4-FFF2-40B4-BE49-F238E27FC236}">
                  <a16:creationId xmlns:a16="http://schemas.microsoft.com/office/drawing/2014/main" id="{4DB5A47F-3D32-FFF1-8889-D7694D3F31B4}"/>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grpSp>
        <p:nvGrpSpPr>
          <p:cNvPr id="43" name="Group 42">
            <a:extLst>
              <a:ext uri="{FF2B5EF4-FFF2-40B4-BE49-F238E27FC236}">
                <a16:creationId xmlns:a16="http://schemas.microsoft.com/office/drawing/2014/main" id="{E6215E4E-544B-DDA5-30C0-41DD4993E318}"/>
              </a:ext>
            </a:extLst>
          </p:cNvPr>
          <p:cNvGrpSpPr/>
          <p:nvPr/>
        </p:nvGrpSpPr>
        <p:grpSpPr>
          <a:xfrm>
            <a:off x="-961568" y="5936143"/>
            <a:ext cx="798044" cy="769664"/>
            <a:chOff x="301290" y="5684897"/>
            <a:chExt cx="798044" cy="769664"/>
          </a:xfrm>
        </p:grpSpPr>
        <p:sp>
          <p:nvSpPr>
            <p:cNvPr id="44" name="Flowchart: Connector 43">
              <a:extLst>
                <a:ext uri="{FF2B5EF4-FFF2-40B4-BE49-F238E27FC236}">
                  <a16:creationId xmlns:a16="http://schemas.microsoft.com/office/drawing/2014/main" id="{C51B06AC-8DB9-AED3-9994-99F09C1B3C4B}"/>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44">
              <a:extLst>
                <a:ext uri="{FF2B5EF4-FFF2-40B4-BE49-F238E27FC236}">
                  <a16:creationId xmlns:a16="http://schemas.microsoft.com/office/drawing/2014/main" id="{8950EA47-6B71-E713-9BAD-A4A213FDCE86}"/>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46" name="Group 45">
            <a:extLst>
              <a:ext uri="{FF2B5EF4-FFF2-40B4-BE49-F238E27FC236}">
                <a16:creationId xmlns:a16="http://schemas.microsoft.com/office/drawing/2014/main" id="{D16EDB7D-C335-1CC7-84DC-731E11FA59ED}"/>
              </a:ext>
            </a:extLst>
          </p:cNvPr>
          <p:cNvGrpSpPr/>
          <p:nvPr/>
        </p:nvGrpSpPr>
        <p:grpSpPr>
          <a:xfrm>
            <a:off x="-914344" y="3908361"/>
            <a:ext cx="720000" cy="720000"/>
            <a:chOff x="301291" y="3766994"/>
            <a:chExt cx="720000" cy="720000"/>
          </a:xfrm>
        </p:grpSpPr>
        <p:sp>
          <p:nvSpPr>
            <p:cNvPr id="47" name="Flowchart: Connector 46">
              <a:extLst>
                <a:ext uri="{FF2B5EF4-FFF2-40B4-BE49-F238E27FC236}">
                  <a16:creationId xmlns:a16="http://schemas.microsoft.com/office/drawing/2014/main" id="{B02862C0-E31D-4F43-375D-D649DEA9F794}"/>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F40A90C5-3721-D533-CE5B-DACEC63C37FA}"/>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49" name="Group 48">
            <a:extLst>
              <a:ext uri="{FF2B5EF4-FFF2-40B4-BE49-F238E27FC236}">
                <a16:creationId xmlns:a16="http://schemas.microsoft.com/office/drawing/2014/main" id="{E08EB576-62F6-EB5E-C69F-CF2006813812}"/>
              </a:ext>
            </a:extLst>
          </p:cNvPr>
          <p:cNvGrpSpPr/>
          <p:nvPr/>
        </p:nvGrpSpPr>
        <p:grpSpPr>
          <a:xfrm rot="5400000">
            <a:off x="-9134639" y="2071095"/>
            <a:ext cx="19558000" cy="1288730"/>
            <a:chOff x="-4571136" y="3373465"/>
            <a:chExt cx="19558000" cy="1288730"/>
          </a:xfrm>
        </p:grpSpPr>
        <p:sp>
          <p:nvSpPr>
            <p:cNvPr id="50" name="Rectangle 49">
              <a:extLst>
                <a:ext uri="{FF2B5EF4-FFF2-40B4-BE49-F238E27FC236}">
                  <a16:creationId xmlns:a16="http://schemas.microsoft.com/office/drawing/2014/main" id="{E92AF89D-5DCC-4031-683E-C62529E71F1B}"/>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51" name="Isosceles Triangle 63">
              <a:extLst>
                <a:ext uri="{FF2B5EF4-FFF2-40B4-BE49-F238E27FC236}">
                  <a16:creationId xmlns:a16="http://schemas.microsoft.com/office/drawing/2014/main" id="{41F84F62-6FA1-CF77-A3EB-A0C29C16A644}"/>
                </a:ext>
              </a:extLst>
            </p:cNvPr>
            <p:cNvSpPr/>
            <p:nvPr/>
          </p:nvSpPr>
          <p:spPr bwMode="white">
            <a:xfrm flipV="1">
              <a:off x="32909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52" name="Graphic 51" descr="Person with idea">
            <a:hlinkClick r:id="rId8" action="ppaction://hlinksldjump"/>
            <a:extLst>
              <a:ext uri="{FF2B5EF4-FFF2-40B4-BE49-F238E27FC236}">
                <a16:creationId xmlns:a16="http://schemas.microsoft.com/office/drawing/2014/main" id="{8415553E-7949-7A16-2DBF-DA114AEFC0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8354" y="230588"/>
            <a:ext cx="662102" cy="662102"/>
          </a:xfrm>
          <a:prstGeom prst="rect">
            <a:avLst/>
          </a:prstGeom>
        </p:spPr>
      </p:pic>
      <p:pic>
        <p:nvPicPr>
          <p:cNvPr id="53" name="Graphic 52" descr="Bullseye">
            <a:hlinkClick r:id="rId11" action="ppaction://hlinksldjump"/>
            <a:extLst>
              <a:ext uri="{FF2B5EF4-FFF2-40B4-BE49-F238E27FC236}">
                <a16:creationId xmlns:a16="http://schemas.microsoft.com/office/drawing/2014/main" id="{7C1D2BD8-D68A-4F95-E5D3-F50DC9F009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3947" y="5003370"/>
            <a:ext cx="570744" cy="584932"/>
          </a:xfrm>
          <a:prstGeom prst="rect">
            <a:avLst/>
          </a:prstGeom>
        </p:spPr>
      </p:pic>
      <p:pic>
        <p:nvPicPr>
          <p:cNvPr id="55" name="Picture 54">
            <a:hlinkClick r:id="rId14" action="ppaction://hlinksldjump"/>
            <a:extLst>
              <a:ext uri="{FF2B5EF4-FFF2-40B4-BE49-F238E27FC236}">
                <a16:creationId xmlns:a16="http://schemas.microsoft.com/office/drawing/2014/main" id="{CF16A9A2-1B46-FA6E-661A-3BF931ABC534}"/>
              </a:ext>
            </a:extLst>
          </p:cNvPr>
          <p:cNvPicPr>
            <a:picLocks noChangeAspect="1"/>
          </p:cNvPicPr>
          <p:nvPr/>
        </p:nvPicPr>
        <p:blipFill>
          <a:blip r:embed="rId15">
            <a:duotone>
              <a:prstClr val="black"/>
              <a:schemeClr val="tx1">
                <a:lumMod val="65000"/>
                <a:lumOff val="35000"/>
                <a:tint val="45000"/>
                <a:satMod val="400000"/>
              </a:schemeClr>
            </a:duoton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295388" y="2201079"/>
            <a:ext cx="570133" cy="514376"/>
          </a:xfrm>
          <a:prstGeom prst="rect">
            <a:avLst/>
          </a:prstGeom>
        </p:spPr>
      </p:pic>
      <p:pic>
        <p:nvPicPr>
          <p:cNvPr id="56" name="Picture 55">
            <a:hlinkClick r:id="rId17" action="ppaction://hlinksldjump"/>
            <a:extLst>
              <a:ext uri="{FF2B5EF4-FFF2-40B4-BE49-F238E27FC236}">
                <a16:creationId xmlns:a16="http://schemas.microsoft.com/office/drawing/2014/main" id="{9334F2BF-3705-1ADC-2867-68B065B6E475}"/>
              </a:ext>
            </a:extLst>
          </p:cNvPr>
          <p:cNvPicPr>
            <a:picLocks noChangeAspect="1"/>
          </p:cNvPicPr>
          <p:nvPr/>
        </p:nvPicPr>
        <p:blipFill>
          <a:blip r:embed="rId18">
            <a:duotone>
              <a:prstClr val="black"/>
              <a:prstClr val="white">
                <a:tint val="45000"/>
                <a:satMod val="400000"/>
              </a:prstClr>
            </a:duotone>
            <a:extLst>
              <a:ext uri="{BEBA8EAE-BF5A-486C-A8C5-ECC9F3942E4B}">
                <a14:imgProps xmlns:a14="http://schemas.microsoft.com/office/drawing/2010/main">
                  <a14:imgLayer r:embed="rId19">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57" name="Picture 56">
            <a:hlinkClick r:id="rId20" action="ppaction://hlinksldjump"/>
            <a:extLst>
              <a:ext uri="{FF2B5EF4-FFF2-40B4-BE49-F238E27FC236}">
                <a16:creationId xmlns:a16="http://schemas.microsoft.com/office/drawing/2014/main" id="{096EC9C6-23C2-7C10-B8E6-25A3702872A4}"/>
              </a:ext>
            </a:extLst>
          </p:cNvPr>
          <p:cNvPicPr>
            <a:picLocks noChangeAspect="1"/>
          </p:cNvPicPr>
          <p:nvPr/>
        </p:nvPicPr>
        <p:blipFill>
          <a:blip r:embed="rId21">
            <a:duotone>
              <a:prstClr val="black"/>
              <a:schemeClr val="tx1">
                <a:lumMod val="65000"/>
                <a:lumOff val="35000"/>
                <a:tint val="45000"/>
                <a:satMod val="400000"/>
              </a:schemeClr>
            </a:duotone>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58" name="Picture 57">
            <a:hlinkClick r:id="rId23" action="ppaction://hlinksldjump"/>
            <a:extLst>
              <a:ext uri="{FF2B5EF4-FFF2-40B4-BE49-F238E27FC236}">
                <a16:creationId xmlns:a16="http://schemas.microsoft.com/office/drawing/2014/main" id="{402ABCB6-C0EA-7544-A539-6DE686123899}"/>
              </a:ext>
            </a:extLst>
          </p:cNvPr>
          <p:cNvPicPr>
            <a:picLocks noChangeAspect="1"/>
          </p:cNvPicPr>
          <p:nvPr/>
        </p:nvPicPr>
        <p:blipFill>
          <a:blip r:embed="rId24">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59" name="Group 58">
            <a:extLst>
              <a:ext uri="{FF2B5EF4-FFF2-40B4-BE49-F238E27FC236}">
                <a16:creationId xmlns:a16="http://schemas.microsoft.com/office/drawing/2014/main" id="{B32B10E1-05D9-E088-7CF1-32EBAD19A39C}"/>
              </a:ext>
            </a:extLst>
          </p:cNvPr>
          <p:cNvGrpSpPr/>
          <p:nvPr/>
        </p:nvGrpSpPr>
        <p:grpSpPr>
          <a:xfrm>
            <a:off x="-945249" y="3069000"/>
            <a:ext cx="720000" cy="720000"/>
            <a:chOff x="301291" y="2837531"/>
            <a:chExt cx="720000" cy="720000"/>
          </a:xfrm>
          <a:solidFill>
            <a:schemeClr val="bg1"/>
          </a:solidFill>
        </p:grpSpPr>
        <p:sp>
          <p:nvSpPr>
            <p:cNvPr id="60" name="Flowchart: Connector 59">
              <a:extLst>
                <a:ext uri="{FF2B5EF4-FFF2-40B4-BE49-F238E27FC236}">
                  <a16:creationId xmlns:a16="http://schemas.microsoft.com/office/drawing/2014/main" id="{51E63DC3-37C8-B56C-4120-FE7F53A870C6}"/>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1" name="Picture 60">
              <a:extLst>
                <a:ext uri="{FF2B5EF4-FFF2-40B4-BE49-F238E27FC236}">
                  <a16:creationId xmlns:a16="http://schemas.microsoft.com/office/drawing/2014/main" id="{24AB9253-E957-32A6-597A-B623FEDFDC30}"/>
                </a:ext>
              </a:extLst>
            </p:cNvPr>
            <p:cNvPicPr>
              <a:picLocks noChangeAspect="1"/>
            </p:cNvPicPr>
            <p:nvPr/>
          </p:nvPicPr>
          <p:blipFill>
            <a:blip r:embed="rId2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62" name="Group 61">
            <a:extLst>
              <a:ext uri="{FF2B5EF4-FFF2-40B4-BE49-F238E27FC236}">
                <a16:creationId xmlns:a16="http://schemas.microsoft.com/office/drawing/2014/main" id="{EB0D2A8D-2952-CF31-71E0-C54ED6EBFD4E}"/>
              </a:ext>
            </a:extLst>
          </p:cNvPr>
          <p:cNvGrpSpPr/>
          <p:nvPr/>
        </p:nvGrpSpPr>
        <p:grpSpPr>
          <a:xfrm>
            <a:off x="-895807" y="230588"/>
            <a:ext cx="798044" cy="769664"/>
            <a:chOff x="301290" y="19504"/>
            <a:chExt cx="798044" cy="769664"/>
          </a:xfrm>
        </p:grpSpPr>
        <p:sp>
          <p:nvSpPr>
            <p:cNvPr id="63" name="Flowchart: Connector 62">
              <a:extLst>
                <a:ext uri="{FF2B5EF4-FFF2-40B4-BE49-F238E27FC236}">
                  <a16:creationId xmlns:a16="http://schemas.microsoft.com/office/drawing/2014/main" id="{D412ECD8-D3FE-48C9-C871-2A9B669038FB}"/>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64" name="Graphic 63" descr="Person with idea">
              <a:extLst>
                <a:ext uri="{FF2B5EF4-FFF2-40B4-BE49-F238E27FC236}">
                  <a16:creationId xmlns:a16="http://schemas.microsoft.com/office/drawing/2014/main" id="{934D9C96-A959-CD31-24F5-973E0FD995F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010" y="85198"/>
              <a:ext cx="662102" cy="662102"/>
            </a:xfrm>
            <a:prstGeom prst="rect">
              <a:avLst/>
            </a:prstGeom>
          </p:spPr>
        </p:pic>
      </p:grpSp>
      <p:pic>
        <p:nvPicPr>
          <p:cNvPr id="65" name="Picture 64">
            <a:hlinkClick r:id="rId17" action="ppaction://hlinksldjump"/>
            <a:extLst>
              <a:ext uri="{FF2B5EF4-FFF2-40B4-BE49-F238E27FC236}">
                <a16:creationId xmlns:a16="http://schemas.microsoft.com/office/drawing/2014/main" id="{BAF2D719-ED45-C632-31CC-53D1AEA30ECC}"/>
              </a:ext>
            </a:extLst>
          </p:cNvPr>
          <p:cNvPicPr>
            <a:picLocks noChangeAspect="1"/>
          </p:cNvPicPr>
          <p:nvPr/>
        </p:nvPicPr>
        <p:blipFill>
          <a:blip r:embed="rId26">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66" name="Graphic 65" descr="Person with idea">
            <a:hlinkClick r:id="rId29" action="ppaction://hlinksldjump"/>
            <a:extLst>
              <a:ext uri="{FF2B5EF4-FFF2-40B4-BE49-F238E27FC236}">
                <a16:creationId xmlns:a16="http://schemas.microsoft.com/office/drawing/2014/main" id="{E8EBEFD5-32A8-6673-C6E8-0EB7FD2FD09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27327" y="222553"/>
            <a:ext cx="662102" cy="662102"/>
          </a:xfrm>
          <a:prstGeom prst="rect">
            <a:avLst/>
          </a:prstGeom>
        </p:spPr>
      </p:pic>
      <p:grpSp>
        <p:nvGrpSpPr>
          <p:cNvPr id="37" name="Group 36">
            <a:extLst>
              <a:ext uri="{FF2B5EF4-FFF2-40B4-BE49-F238E27FC236}">
                <a16:creationId xmlns:a16="http://schemas.microsoft.com/office/drawing/2014/main" id="{ADF5BA05-FB76-7D7B-55F0-52D67B842BA3}"/>
              </a:ext>
            </a:extLst>
          </p:cNvPr>
          <p:cNvGrpSpPr/>
          <p:nvPr/>
        </p:nvGrpSpPr>
        <p:grpSpPr>
          <a:xfrm>
            <a:off x="889704" y="1123952"/>
            <a:ext cx="798044" cy="769664"/>
            <a:chOff x="301290" y="924642"/>
            <a:chExt cx="798044" cy="769664"/>
          </a:xfrm>
        </p:grpSpPr>
        <p:sp>
          <p:nvSpPr>
            <p:cNvPr id="38" name="Flowchart: Connector 37">
              <a:extLst>
                <a:ext uri="{FF2B5EF4-FFF2-40B4-BE49-F238E27FC236}">
                  <a16:creationId xmlns:a16="http://schemas.microsoft.com/office/drawing/2014/main" id="{F421ADE1-9D8D-775D-08B2-6394E4BE0A2F}"/>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38">
              <a:hlinkClick r:id="rId32" action="ppaction://hlinksldjump"/>
              <a:extLst>
                <a:ext uri="{FF2B5EF4-FFF2-40B4-BE49-F238E27FC236}">
                  <a16:creationId xmlns:a16="http://schemas.microsoft.com/office/drawing/2014/main" id="{1972510B-5C47-BA0E-DAE5-E91D610E42DF}"/>
                </a:ext>
              </a:extLst>
            </p:cNvPr>
            <p:cNvPicPr>
              <a:picLocks noChangeAspect="1"/>
            </p:cNvPicPr>
            <p:nvPr/>
          </p:nvPicPr>
          <p:blipFill>
            <a:blip r:embed="rId3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127" name="Group 126">
            <a:extLst>
              <a:ext uri="{FF2B5EF4-FFF2-40B4-BE49-F238E27FC236}">
                <a16:creationId xmlns:a16="http://schemas.microsoft.com/office/drawing/2014/main" id="{FA377366-06F5-3269-0AAD-66FE04838DBC}"/>
              </a:ext>
            </a:extLst>
          </p:cNvPr>
          <p:cNvGrpSpPr/>
          <p:nvPr/>
        </p:nvGrpSpPr>
        <p:grpSpPr>
          <a:xfrm>
            <a:off x="2130203" y="1684378"/>
            <a:ext cx="1928209" cy="1468107"/>
            <a:chOff x="2130203" y="1684378"/>
            <a:chExt cx="1928209" cy="1468107"/>
          </a:xfrm>
        </p:grpSpPr>
        <p:sp>
          <p:nvSpPr>
            <p:cNvPr id="71" name="Rectangle: Rounded Corners 70">
              <a:extLst>
                <a:ext uri="{FF2B5EF4-FFF2-40B4-BE49-F238E27FC236}">
                  <a16:creationId xmlns:a16="http://schemas.microsoft.com/office/drawing/2014/main" id="{6E820BC3-EA58-8BAD-0212-ECD45FC5D619}"/>
                </a:ext>
              </a:extLst>
            </p:cNvPr>
            <p:cNvSpPr/>
            <p:nvPr/>
          </p:nvSpPr>
          <p:spPr>
            <a:xfrm>
              <a:off x="2130203" y="1684378"/>
              <a:ext cx="1928209" cy="146810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765AE827-5775-5FDA-4CF6-5BAC9E3BE7CD}"/>
                </a:ext>
              </a:extLst>
            </p:cNvPr>
            <p:cNvSpPr txBox="1"/>
            <p:nvPr/>
          </p:nvSpPr>
          <p:spPr>
            <a:xfrm>
              <a:off x="2304018" y="2095266"/>
              <a:ext cx="1713866" cy="646331"/>
            </a:xfrm>
            <a:prstGeom prst="rect">
              <a:avLst/>
            </a:prstGeom>
            <a:noFill/>
          </p:spPr>
          <p:txBody>
            <a:bodyPr wrap="square" rtlCol="0">
              <a:spAutoFit/>
            </a:bodyPr>
            <a:lstStyle/>
            <a:p>
              <a:pPr algn="ctr"/>
              <a:r>
                <a:rPr lang="en-IN" b="1" dirty="0">
                  <a:solidFill>
                    <a:schemeClr val="bg1"/>
                  </a:solidFill>
                  <a:latin typeface="Arial Black" panose="020B0A04020102020204" pitchFamily="34" charset="0"/>
                </a:rPr>
                <a:t>Real-time Editing</a:t>
              </a:r>
            </a:p>
          </p:txBody>
        </p:sp>
      </p:grpSp>
      <p:grpSp>
        <p:nvGrpSpPr>
          <p:cNvPr id="126" name="Group 125">
            <a:extLst>
              <a:ext uri="{FF2B5EF4-FFF2-40B4-BE49-F238E27FC236}">
                <a16:creationId xmlns:a16="http://schemas.microsoft.com/office/drawing/2014/main" id="{C599EB3F-09A2-BEAB-6090-AB8588115633}"/>
              </a:ext>
            </a:extLst>
          </p:cNvPr>
          <p:cNvGrpSpPr/>
          <p:nvPr/>
        </p:nvGrpSpPr>
        <p:grpSpPr>
          <a:xfrm>
            <a:off x="2557363" y="1028612"/>
            <a:ext cx="1073889" cy="1030337"/>
            <a:chOff x="2557363" y="1028612"/>
            <a:chExt cx="1073889" cy="1030337"/>
          </a:xfrm>
        </p:grpSpPr>
        <p:grpSp>
          <p:nvGrpSpPr>
            <p:cNvPr id="78" name="Group 77">
              <a:extLst>
                <a:ext uri="{FF2B5EF4-FFF2-40B4-BE49-F238E27FC236}">
                  <a16:creationId xmlns:a16="http://schemas.microsoft.com/office/drawing/2014/main" id="{8BEBCB23-CF32-D289-9FDC-25C50DFB528F}"/>
                </a:ext>
              </a:extLst>
            </p:cNvPr>
            <p:cNvGrpSpPr/>
            <p:nvPr/>
          </p:nvGrpSpPr>
          <p:grpSpPr>
            <a:xfrm>
              <a:off x="2557363" y="1028612"/>
              <a:ext cx="1073889" cy="1030337"/>
              <a:chOff x="6251944" y="1893616"/>
              <a:chExt cx="1073889" cy="1030337"/>
            </a:xfrm>
          </p:grpSpPr>
          <p:sp>
            <p:nvSpPr>
              <p:cNvPr id="76" name="Oval 75">
                <a:extLst>
                  <a:ext uri="{FF2B5EF4-FFF2-40B4-BE49-F238E27FC236}">
                    <a16:creationId xmlns:a16="http://schemas.microsoft.com/office/drawing/2014/main" id="{DEFD5A5C-DDE0-085D-5C3E-5ACE202A06CD}"/>
                  </a:ext>
                </a:extLst>
              </p:cNvPr>
              <p:cNvSpPr/>
              <p:nvPr/>
            </p:nvSpPr>
            <p:spPr>
              <a:xfrm>
                <a:off x="6251944" y="1893616"/>
                <a:ext cx="1073889" cy="103033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a:extLst>
                  <a:ext uri="{FF2B5EF4-FFF2-40B4-BE49-F238E27FC236}">
                    <a16:creationId xmlns:a16="http://schemas.microsoft.com/office/drawing/2014/main" id="{EB4E62CC-A500-B4B6-4EDD-AB02344D2BC5}"/>
                  </a:ext>
                </a:extLst>
              </p:cNvPr>
              <p:cNvSpPr/>
              <p:nvPr/>
            </p:nvSpPr>
            <p:spPr>
              <a:xfrm>
                <a:off x="6391939" y="2030304"/>
                <a:ext cx="793898" cy="7569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8" name="Rectangle 107">
              <a:extLst>
                <a:ext uri="{FF2B5EF4-FFF2-40B4-BE49-F238E27FC236}">
                  <a16:creationId xmlns:a16="http://schemas.microsoft.com/office/drawing/2014/main" id="{ADD0D5FE-7D88-BE58-08E6-FC5B751646D9}"/>
                </a:ext>
              </a:extLst>
            </p:cNvPr>
            <p:cNvSpPr/>
            <p:nvPr/>
          </p:nvSpPr>
          <p:spPr>
            <a:xfrm>
              <a:off x="2956705" y="1082115"/>
              <a:ext cx="275204"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1</a:t>
              </a:r>
            </a:p>
          </p:txBody>
        </p:sp>
      </p:grpSp>
      <p:grpSp>
        <p:nvGrpSpPr>
          <p:cNvPr id="129" name="Group 128">
            <a:extLst>
              <a:ext uri="{FF2B5EF4-FFF2-40B4-BE49-F238E27FC236}">
                <a16:creationId xmlns:a16="http://schemas.microsoft.com/office/drawing/2014/main" id="{B4905D76-2A58-59E7-043B-32415FBDED41}"/>
              </a:ext>
            </a:extLst>
          </p:cNvPr>
          <p:cNvGrpSpPr/>
          <p:nvPr/>
        </p:nvGrpSpPr>
        <p:grpSpPr>
          <a:xfrm>
            <a:off x="4853516" y="1057022"/>
            <a:ext cx="1073889" cy="1030337"/>
            <a:chOff x="4853516" y="1057022"/>
            <a:chExt cx="1073889" cy="1030337"/>
          </a:xfrm>
        </p:grpSpPr>
        <p:grpSp>
          <p:nvGrpSpPr>
            <p:cNvPr id="81" name="Group 80">
              <a:extLst>
                <a:ext uri="{FF2B5EF4-FFF2-40B4-BE49-F238E27FC236}">
                  <a16:creationId xmlns:a16="http://schemas.microsoft.com/office/drawing/2014/main" id="{CA945E73-EF85-7159-3F93-91FF465B8637}"/>
                </a:ext>
              </a:extLst>
            </p:cNvPr>
            <p:cNvGrpSpPr/>
            <p:nvPr/>
          </p:nvGrpSpPr>
          <p:grpSpPr>
            <a:xfrm>
              <a:off x="4853516" y="1057022"/>
              <a:ext cx="1073889" cy="1030337"/>
              <a:chOff x="6251944" y="1893616"/>
              <a:chExt cx="1073889" cy="1030337"/>
            </a:xfrm>
          </p:grpSpPr>
          <p:sp>
            <p:nvSpPr>
              <p:cNvPr id="82" name="Oval 81">
                <a:extLst>
                  <a:ext uri="{FF2B5EF4-FFF2-40B4-BE49-F238E27FC236}">
                    <a16:creationId xmlns:a16="http://schemas.microsoft.com/office/drawing/2014/main" id="{54EC074E-153C-8F0B-7747-0EC4E8BC4472}"/>
                  </a:ext>
                </a:extLst>
              </p:cNvPr>
              <p:cNvSpPr/>
              <p:nvPr/>
            </p:nvSpPr>
            <p:spPr>
              <a:xfrm>
                <a:off x="6251944" y="1893616"/>
                <a:ext cx="1073889" cy="103033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Oval 82">
                <a:extLst>
                  <a:ext uri="{FF2B5EF4-FFF2-40B4-BE49-F238E27FC236}">
                    <a16:creationId xmlns:a16="http://schemas.microsoft.com/office/drawing/2014/main" id="{3C19FD88-027E-D5D3-2F8E-2C80C5F9925C}"/>
                  </a:ext>
                </a:extLst>
              </p:cNvPr>
              <p:cNvSpPr/>
              <p:nvPr/>
            </p:nvSpPr>
            <p:spPr>
              <a:xfrm>
                <a:off x="6391939" y="2030304"/>
                <a:ext cx="793898" cy="7569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ectangle 108">
              <a:extLst>
                <a:ext uri="{FF2B5EF4-FFF2-40B4-BE49-F238E27FC236}">
                  <a16:creationId xmlns:a16="http://schemas.microsoft.com/office/drawing/2014/main" id="{7C87CC2C-C9B4-04C1-2314-DE9A2E225F07}"/>
                </a:ext>
              </a:extLst>
            </p:cNvPr>
            <p:cNvSpPr/>
            <p:nvPr/>
          </p:nvSpPr>
          <p:spPr>
            <a:xfrm>
              <a:off x="5252858" y="1110525"/>
              <a:ext cx="2752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130" name="Group 129">
            <a:extLst>
              <a:ext uri="{FF2B5EF4-FFF2-40B4-BE49-F238E27FC236}">
                <a16:creationId xmlns:a16="http://schemas.microsoft.com/office/drawing/2014/main" id="{7B619390-54BB-1D93-5E95-4F9EF1988EA2}"/>
              </a:ext>
            </a:extLst>
          </p:cNvPr>
          <p:cNvGrpSpPr/>
          <p:nvPr/>
        </p:nvGrpSpPr>
        <p:grpSpPr>
          <a:xfrm>
            <a:off x="7424187" y="1089534"/>
            <a:ext cx="1073889" cy="1030337"/>
            <a:chOff x="7424187" y="1089534"/>
            <a:chExt cx="1073889" cy="1030337"/>
          </a:xfrm>
        </p:grpSpPr>
        <p:grpSp>
          <p:nvGrpSpPr>
            <p:cNvPr id="85" name="Group 84">
              <a:extLst>
                <a:ext uri="{FF2B5EF4-FFF2-40B4-BE49-F238E27FC236}">
                  <a16:creationId xmlns:a16="http://schemas.microsoft.com/office/drawing/2014/main" id="{B4629488-C279-CEAD-AB4D-1AD166E1FA6B}"/>
                </a:ext>
              </a:extLst>
            </p:cNvPr>
            <p:cNvGrpSpPr/>
            <p:nvPr/>
          </p:nvGrpSpPr>
          <p:grpSpPr>
            <a:xfrm>
              <a:off x="7424187" y="1089534"/>
              <a:ext cx="1073889" cy="1030337"/>
              <a:chOff x="6251944" y="1893616"/>
              <a:chExt cx="1073889" cy="1030337"/>
            </a:xfrm>
          </p:grpSpPr>
          <p:sp>
            <p:nvSpPr>
              <p:cNvPr id="86" name="Oval 85">
                <a:extLst>
                  <a:ext uri="{FF2B5EF4-FFF2-40B4-BE49-F238E27FC236}">
                    <a16:creationId xmlns:a16="http://schemas.microsoft.com/office/drawing/2014/main" id="{0DD09B59-3504-3D04-C2BD-938158E19FC1}"/>
                  </a:ext>
                </a:extLst>
              </p:cNvPr>
              <p:cNvSpPr/>
              <p:nvPr/>
            </p:nvSpPr>
            <p:spPr>
              <a:xfrm>
                <a:off x="6251944" y="1893616"/>
                <a:ext cx="1073889" cy="103033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307E28F0-6B0F-4DB6-CB5C-E104B1892DCA}"/>
                  </a:ext>
                </a:extLst>
              </p:cNvPr>
              <p:cNvSpPr/>
              <p:nvPr/>
            </p:nvSpPr>
            <p:spPr>
              <a:xfrm>
                <a:off x="6391939" y="2030304"/>
                <a:ext cx="793898" cy="7569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ectangle 109">
              <a:extLst>
                <a:ext uri="{FF2B5EF4-FFF2-40B4-BE49-F238E27FC236}">
                  <a16:creationId xmlns:a16="http://schemas.microsoft.com/office/drawing/2014/main" id="{09BE0E81-7E4E-96AE-1845-057C34E30F6C}"/>
                </a:ext>
              </a:extLst>
            </p:cNvPr>
            <p:cNvSpPr/>
            <p:nvPr/>
          </p:nvSpPr>
          <p:spPr>
            <a:xfrm>
              <a:off x="7834986" y="1143037"/>
              <a:ext cx="275204"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3</a:t>
              </a:r>
            </a:p>
          </p:txBody>
        </p:sp>
      </p:grpSp>
      <p:grpSp>
        <p:nvGrpSpPr>
          <p:cNvPr id="132" name="Group 131">
            <a:extLst>
              <a:ext uri="{FF2B5EF4-FFF2-40B4-BE49-F238E27FC236}">
                <a16:creationId xmlns:a16="http://schemas.microsoft.com/office/drawing/2014/main" id="{8C37B1BF-C3B4-A00D-B61F-35B611B79CE5}"/>
              </a:ext>
            </a:extLst>
          </p:cNvPr>
          <p:cNvGrpSpPr/>
          <p:nvPr/>
        </p:nvGrpSpPr>
        <p:grpSpPr>
          <a:xfrm>
            <a:off x="9892678" y="988221"/>
            <a:ext cx="1073889" cy="1030337"/>
            <a:chOff x="9892678" y="988221"/>
            <a:chExt cx="1073889" cy="1030337"/>
          </a:xfrm>
        </p:grpSpPr>
        <p:grpSp>
          <p:nvGrpSpPr>
            <p:cNvPr id="89" name="Group 88">
              <a:extLst>
                <a:ext uri="{FF2B5EF4-FFF2-40B4-BE49-F238E27FC236}">
                  <a16:creationId xmlns:a16="http://schemas.microsoft.com/office/drawing/2014/main" id="{A0A9D448-2873-0294-8BEE-AC7FDAF5C147}"/>
                </a:ext>
              </a:extLst>
            </p:cNvPr>
            <p:cNvGrpSpPr/>
            <p:nvPr/>
          </p:nvGrpSpPr>
          <p:grpSpPr>
            <a:xfrm>
              <a:off x="9892678" y="988221"/>
              <a:ext cx="1073889" cy="1030337"/>
              <a:chOff x="6251944" y="1893616"/>
              <a:chExt cx="1073889" cy="1030337"/>
            </a:xfrm>
          </p:grpSpPr>
          <p:sp>
            <p:nvSpPr>
              <p:cNvPr id="90" name="Oval 89">
                <a:extLst>
                  <a:ext uri="{FF2B5EF4-FFF2-40B4-BE49-F238E27FC236}">
                    <a16:creationId xmlns:a16="http://schemas.microsoft.com/office/drawing/2014/main" id="{E97F5AE8-08CD-A41D-6D39-8FDA2547B56A}"/>
                  </a:ext>
                </a:extLst>
              </p:cNvPr>
              <p:cNvSpPr/>
              <p:nvPr/>
            </p:nvSpPr>
            <p:spPr>
              <a:xfrm>
                <a:off x="6251944" y="1893616"/>
                <a:ext cx="1073889" cy="103033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18FE799B-66E9-4460-8DA3-5C897A079635}"/>
                  </a:ext>
                </a:extLst>
              </p:cNvPr>
              <p:cNvSpPr/>
              <p:nvPr/>
            </p:nvSpPr>
            <p:spPr>
              <a:xfrm>
                <a:off x="6391939" y="2030304"/>
                <a:ext cx="793898" cy="7569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1" name="Rectangle 110">
              <a:extLst>
                <a:ext uri="{FF2B5EF4-FFF2-40B4-BE49-F238E27FC236}">
                  <a16:creationId xmlns:a16="http://schemas.microsoft.com/office/drawing/2014/main" id="{182FED56-8683-78E4-E2D3-648F3D043DF3}"/>
                </a:ext>
              </a:extLst>
            </p:cNvPr>
            <p:cNvSpPr/>
            <p:nvPr/>
          </p:nvSpPr>
          <p:spPr>
            <a:xfrm>
              <a:off x="10292020" y="1041724"/>
              <a:ext cx="275204"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4</a:t>
              </a:r>
            </a:p>
          </p:txBody>
        </p:sp>
      </p:grpSp>
      <p:grpSp>
        <p:nvGrpSpPr>
          <p:cNvPr id="134" name="Group 133">
            <a:extLst>
              <a:ext uri="{FF2B5EF4-FFF2-40B4-BE49-F238E27FC236}">
                <a16:creationId xmlns:a16="http://schemas.microsoft.com/office/drawing/2014/main" id="{EF7CDD22-C053-9E31-404A-C793C4AFA27F}"/>
              </a:ext>
            </a:extLst>
          </p:cNvPr>
          <p:cNvGrpSpPr/>
          <p:nvPr/>
        </p:nvGrpSpPr>
        <p:grpSpPr>
          <a:xfrm>
            <a:off x="2573477" y="3808251"/>
            <a:ext cx="1073889" cy="1030337"/>
            <a:chOff x="2573477" y="3808251"/>
            <a:chExt cx="1073889" cy="1030337"/>
          </a:xfrm>
        </p:grpSpPr>
        <p:grpSp>
          <p:nvGrpSpPr>
            <p:cNvPr id="93" name="Group 92">
              <a:extLst>
                <a:ext uri="{FF2B5EF4-FFF2-40B4-BE49-F238E27FC236}">
                  <a16:creationId xmlns:a16="http://schemas.microsoft.com/office/drawing/2014/main" id="{CF229E05-58CF-90DC-E7AE-BD4980629ECF}"/>
                </a:ext>
              </a:extLst>
            </p:cNvPr>
            <p:cNvGrpSpPr/>
            <p:nvPr/>
          </p:nvGrpSpPr>
          <p:grpSpPr>
            <a:xfrm>
              <a:off x="2573477" y="3808251"/>
              <a:ext cx="1073889" cy="1030337"/>
              <a:chOff x="6251944" y="1893616"/>
              <a:chExt cx="1073889" cy="1030337"/>
            </a:xfrm>
          </p:grpSpPr>
          <p:sp>
            <p:nvSpPr>
              <p:cNvPr id="94" name="Oval 93">
                <a:extLst>
                  <a:ext uri="{FF2B5EF4-FFF2-40B4-BE49-F238E27FC236}">
                    <a16:creationId xmlns:a16="http://schemas.microsoft.com/office/drawing/2014/main" id="{F1DD4405-F5B1-C020-21DD-43050912C5FE}"/>
                  </a:ext>
                </a:extLst>
              </p:cNvPr>
              <p:cNvSpPr/>
              <p:nvPr/>
            </p:nvSpPr>
            <p:spPr>
              <a:xfrm>
                <a:off x="6251944" y="1893616"/>
                <a:ext cx="1073889" cy="103033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FCDDCF84-05D7-6C03-4B98-A1A58ADB139F}"/>
                  </a:ext>
                </a:extLst>
              </p:cNvPr>
              <p:cNvSpPr/>
              <p:nvPr/>
            </p:nvSpPr>
            <p:spPr>
              <a:xfrm>
                <a:off x="6391939" y="2030304"/>
                <a:ext cx="793898" cy="7569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2" name="Rectangle 111">
              <a:extLst>
                <a:ext uri="{FF2B5EF4-FFF2-40B4-BE49-F238E27FC236}">
                  <a16:creationId xmlns:a16="http://schemas.microsoft.com/office/drawing/2014/main" id="{76CE072A-76F7-0D22-375D-E921447AF647}"/>
                </a:ext>
              </a:extLst>
            </p:cNvPr>
            <p:cNvSpPr/>
            <p:nvPr/>
          </p:nvSpPr>
          <p:spPr>
            <a:xfrm>
              <a:off x="2967407" y="3861754"/>
              <a:ext cx="2752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5</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136" name="Group 135">
            <a:extLst>
              <a:ext uri="{FF2B5EF4-FFF2-40B4-BE49-F238E27FC236}">
                <a16:creationId xmlns:a16="http://schemas.microsoft.com/office/drawing/2014/main" id="{AB078AB4-2DE6-C485-2382-8405EA560A7D}"/>
              </a:ext>
            </a:extLst>
          </p:cNvPr>
          <p:cNvGrpSpPr/>
          <p:nvPr/>
        </p:nvGrpSpPr>
        <p:grpSpPr>
          <a:xfrm>
            <a:off x="4936026" y="3754245"/>
            <a:ext cx="1073889" cy="1030337"/>
            <a:chOff x="4936026" y="3754245"/>
            <a:chExt cx="1073889" cy="1030337"/>
          </a:xfrm>
        </p:grpSpPr>
        <p:grpSp>
          <p:nvGrpSpPr>
            <p:cNvPr id="97" name="Group 96">
              <a:extLst>
                <a:ext uri="{FF2B5EF4-FFF2-40B4-BE49-F238E27FC236}">
                  <a16:creationId xmlns:a16="http://schemas.microsoft.com/office/drawing/2014/main" id="{EDF7A1BC-5F48-DFA3-9533-353520275A5D}"/>
                </a:ext>
              </a:extLst>
            </p:cNvPr>
            <p:cNvGrpSpPr/>
            <p:nvPr/>
          </p:nvGrpSpPr>
          <p:grpSpPr>
            <a:xfrm>
              <a:off x="4936026" y="3754245"/>
              <a:ext cx="1073889" cy="1030337"/>
              <a:chOff x="6251944" y="1893616"/>
              <a:chExt cx="1073889" cy="1030337"/>
            </a:xfrm>
          </p:grpSpPr>
          <p:sp>
            <p:nvSpPr>
              <p:cNvPr id="98" name="Oval 97">
                <a:extLst>
                  <a:ext uri="{FF2B5EF4-FFF2-40B4-BE49-F238E27FC236}">
                    <a16:creationId xmlns:a16="http://schemas.microsoft.com/office/drawing/2014/main" id="{0C2EAADB-F1F1-04D9-F52C-6E53B867E9A0}"/>
                  </a:ext>
                </a:extLst>
              </p:cNvPr>
              <p:cNvSpPr/>
              <p:nvPr/>
            </p:nvSpPr>
            <p:spPr>
              <a:xfrm>
                <a:off x="6251944" y="1893616"/>
                <a:ext cx="1073889" cy="103033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a:extLst>
                  <a:ext uri="{FF2B5EF4-FFF2-40B4-BE49-F238E27FC236}">
                    <a16:creationId xmlns:a16="http://schemas.microsoft.com/office/drawing/2014/main" id="{30D921B5-DD02-02F0-1578-A6F42E84F8A3}"/>
                  </a:ext>
                </a:extLst>
              </p:cNvPr>
              <p:cNvSpPr/>
              <p:nvPr/>
            </p:nvSpPr>
            <p:spPr>
              <a:xfrm>
                <a:off x="6391939" y="2030304"/>
                <a:ext cx="793898" cy="7569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ectangle 112">
              <a:extLst>
                <a:ext uri="{FF2B5EF4-FFF2-40B4-BE49-F238E27FC236}">
                  <a16:creationId xmlns:a16="http://schemas.microsoft.com/office/drawing/2014/main" id="{AED87886-F436-FD88-580A-B8D27CAC123E}"/>
                </a:ext>
              </a:extLst>
            </p:cNvPr>
            <p:cNvSpPr/>
            <p:nvPr/>
          </p:nvSpPr>
          <p:spPr>
            <a:xfrm>
              <a:off x="5335368" y="3807748"/>
              <a:ext cx="275204"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6</a:t>
              </a:r>
            </a:p>
          </p:txBody>
        </p:sp>
      </p:grpSp>
      <p:grpSp>
        <p:nvGrpSpPr>
          <p:cNvPr id="138" name="Group 137">
            <a:extLst>
              <a:ext uri="{FF2B5EF4-FFF2-40B4-BE49-F238E27FC236}">
                <a16:creationId xmlns:a16="http://schemas.microsoft.com/office/drawing/2014/main" id="{5E6164BC-0D25-B1D6-1A1E-28D4B045FCE9}"/>
              </a:ext>
            </a:extLst>
          </p:cNvPr>
          <p:cNvGrpSpPr/>
          <p:nvPr/>
        </p:nvGrpSpPr>
        <p:grpSpPr>
          <a:xfrm>
            <a:off x="7495725" y="3673275"/>
            <a:ext cx="1073889" cy="1030337"/>
            <a:chOff x="7495725" y="3673275"/>
            <a:chExt cx="1073889" cy="1030337"/>
          </a:xfrm>
        </p:grpSpPr>
        <p:grpSp>
          <p:nvGrpSpPr>
            <p:cNvPr id="101" name="Group 100">
              <a:extLst>
                <a:ext uri="{FF2B5EF4-FFF2-40B4-BE49-F238E27FC236}">
                  <a16:creationId xmlns:a16="http://schemas.microsoft.com/office/drawing/2014/main" id="{0058FE76-A944-FD71-6E39-FB95D3A37116}"/>
                </a:ext>
              </a:extLst>
            </p:cNvPr>
            <p:cNvGrpSpPr/>
            <p:nvPr/>
          </p:nvGrpSpPr>
          <p:grpSpPr>
            <a:xfrm>
              <a:off x="7495725" y="3673275"/>
              <a:ext cx="1073889" cy="1030337"/>
              <a:chOff x="6251944" y="1893616"/>
              <a:chExt cx="1073889" cy="1030337"/>
            </a:xfrm>
          </p:grpSpPr>
          <p:sp>
            <p:nvSpPr>
              <p:cNvPr id="102" name="Oval 101">
                <a:extLst>
                  <a:ext uri="{FF2B5EF4-FFF2-40B4-BE49-F238E27FC236}">
                    <a16:creationId xmlns:a16="http://schemas.microsoft.com/office/drawing/2014/main" id="{483C175B-235C-9726-5B30-E5A8E2C801F3}"/>
                  </a:ext>
                </a:extLst>
              </p:cNvPr>
              <p:cNvSpPr/>
              <p:nvPr/>
            </p:nvSpPr>
            <p:spPr>
              <a:xfrm>
                <a:off x="6251944" y="1893616"/>
                <a:ext cx="1073889" cy="103033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Oval 102">
                <a:extLst>
                  <a:ext uri="{FF2B5EF4-FFF2-40B4-BE49-F238E27FC236}">
                    <a16:creationId xmlns:a16="http://schemas.microsoft.com/office/drawing/2014/main" id="{8288EBF1-967E-F5C6-55E9-6FE005B616A0}"/>
                  </a:ext>
                </a:extLst>
              </p:cNvPr>
              <p:cNvSpPr/>
              <p:nvPr/>
            </p:nvSpPr>
            <p:spPr>
              <a:xfrm>
                <a:off x="6391939" y="2030304"/>
                <a:ext cx="793898" cy="7569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4" name="Rectangle 113">
              <a:extLst>
                <a:ext uri="{FF2B5EF4-FFF2-40B4-BE49-F238E27FC236}">
                  <a16:creationId xmlns:a16="http://schemas.microsoft.com/office/drawing/2014/main" id="{BB958B4D-89BE-9210-36E5-0BF1FD82D9B5}"/>
                </a:ext>
              </a:extLst>
            </p:cNvPr>
            <p:cNvSpPr/>
            <p:nvPr/>
          </p:nvSpPr>
          <p:spPr>
            <a:xfrm>
              <a:off x="7895067" y="3726778"/>
              <a:ext cx="275204"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7</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140" name="Group 139">
            <a:extLst>
              <a:ext uri="{FF2B5EF4-FFF2-40B4-BE49-F238E27FC236}">
                <a16:creationId xmlns:a16="http://schemas.microsoft.com/office/drawing/2014/main" id="{9868E29C-0B9C-920E-5E12-25D8B66DA8B8}"/>
              </a:ext>
            </a:extLst>
          </p:cNvPr>
          <p:cNvGrpSpPr/>
          <p:nvPr/>
        </p:nvGrpSpPr>
        <p:grpSpPr>
          <a:xfrm>
            <a:off x="9975536" y="3577556"/>
            <a:ext cx="1073889" cy="1030337"/>
            <a:chOff x="9975536" y="3577556"/>
            <a:chExt cx="1073889" cy="1030337"/>
          </a:xfrm>
        </p:grpSpPr>
        <p:grpSp>
          <p:nvGrpSpPr>
            <p:cNvPr id="105" name="Group 104">
              <a:extLst>
                <a:ext uri="{FF2B5EF4-FFF2-40B4-BE49-F238E27FC236}">
                  <a16:creationId xmlns:a16="http://schemas.microsoft.com/office/drawing/2014/main" id="{4B368A96-306B-C9C2-EC7B-DC9EE5761003}"/>
                </a:ext>
              </a:extLst>
            </p:cNvPr>
            <p:cNvGrpSpPr/>
            <p:nvPr/>
          </p:nvGrpSpPr>
          <p:grpSpPr>
            <a:xfrm>
              <a:off x="9975536" y="3577556"/>
              <a:ext cx="1073889" cy="1030337"/>
              <a:chOff x="6251944" y="1893616"/>
              <a:chExt cx="1073889" cy="1030337"/>
            </a:xfrm>
          </p:grpSpPr>
          <p:sp>
            <p:nvSpPr>
              <p:cNvPr id="106" name="Oval 105">
                <a:extLst>
                  <a:ext uri="{FF2B5EF4-FFF2-40B4-BE49-F238E27FC236}">
                    <a16:creationId xmlns:a16="http://schemas.microsoft.com/office/drawing/2014/main" id="{89EC59DA-E382-7E57-D938-FCBF5E47192B}"/>
                  </a:ext>
                </a:extLst>
              </p:cNvPr>
              <p:cNvSpPr/>
              <p:nvPr/>
            </p:nvSpPr>
            <p:spPr>
              <a:xfrm>
                <a:off x="6251944" y="1893616"/>
                <a:ext cx="1073889" cy="103033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Oval 106">
                <a:extLst>
                  <a:ext uri="{FF2B5EF4-FFF2-40B4-BE49-F238E27FC236}">
                    <a16:creationId xmlns:a16="http://schemas.microsoft.com/office/drawing/2014/main" id="{5800D248-3A04-B8FF-5EBC-33245D4326D8}"/>
                  </a:ext>
                </a:extLst>
              </p:cNvPr>
              <p:cNvSpPr/>
              <p:nvPr/>
            </p:nvSpPr>
            <p:spPr>
              <a:xfrm>
                <a:off x="6391939" y="2030304"/>
                <a:ext cx="793898" cy="7569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ectangle 114">
              <a:extLst>
                <a:ext uri="{FF2B5EF4-FFF2-40B4-BE49-F238E27FC236}">
                  <a16:creationId xmlns:a16="http://schemas.microsoft.com/office/drawing/2014/main" id="{CBEFC656-9FE4-35C1-82D9-2BDE175E3AA5}"/>
                </a:ext>
              </a:extLst>
            </p:cNvPr>
            <p:cNvSpPr/>
            <p:nvPr/>
          </p:nvSpPr>
          <p:spPr>
            <a:xfrm>
              <a:off x="10374878" y="3631059"/>
              <a:ext cx="275204"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8</a:t>
              </a:r>
            </a:p>
          </p:txBody>
        </p:sp>
      </p:grpSp>
    </p:spTree>
    <p:extLst>
      <p:ext uri="{BB962C8B-B14F-4D97-AF65-F5344CB8AC3E}">
        <p14:creationId xmlns:p14="http://schemas.microsoft.com/office/powerpoint/2010/main" val="2718624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edg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fade">
                                      <p:cBhvr>
                                        <p:cTn id="16" dur="750"/>
                                        <p:tgtEl>
                                          <p:spTgt spid="127"/>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wedge">
                                      <p:cBhvr>
                                        <p:cTn id="21" dur="500"/>
                                        <p:tgtEl>
                                          <p:spTgt spid="129"/>
                                        </p:tgtEl>
                                      </p:cBhvr>
                                    </p:animEffect>
                                  </p:childTnLst>
                                </p:cTn>
                              </p:par>
                              <p:par>
                                <p:cTn id="22" presetID="10" presetClass="entr" presetSubtype="0" fill="hold" nodeType="with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75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20"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wedge">
                                      <p:cBhvr>
                                        <p:cTn id="29" dur="500"/>
                                        <p:tgtEl>
                                          <p:spTgt spid="130"/>
                                        </p:tgtEl>
                                      </p:cBhvr>
                                    </p:animEffect>
                                  </p:childTnLst>
                                </p:cTn>
                              </p:par>
                              <p:par>
                                <p:cTn id="30" presetID="10" presetClass="entr" presetSubtype="0" fill="hold" nodeType="with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fade">
                                      <p:cBhvr>
                                        <p:cTn id="32" dur="750"/>
                                        <p:tgtEl>
                                          <p:spTgt spid="131"/>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wedge">
                                      <p:cBhvr>
                                        <p:cTn id="37" dur="500"/>
                                        <p:tgtEl>
                                          <p:spTgt spid="132"/>
                                        </p:tgtEl>
                                      </p:cBhvr>
                                    </p:animEffect>
                                  </p:childTnLst>
                                </p:cTn>
                              </p:par>
                              <p:par>
                                <p:cTn id="38" presetID="10" presetClass="entr" presetSubtype="0" fill="hold"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750"/>
                                        <p:tgtEl>
                                          <p:spTgt spid="133"/>
                                        </p:tgtEl>
                                      </p:cBhvr>
                                    </p:animEffect>
                                  </p:childTnLst>
                                </p:cTn>
                              </p:par>
                            </p:childTnLst>
                          </p:cTn>
                        </p:par>
                      </p:childTnLst>
                    </p:cTn>
                  </p:par>
                  <p:par>
                    <p:cTn id="41" fill="hold">
                      <p:stCondLst>
                        <p:cond delay="indefinite"/>
                      </p:stCondLst>
                      <p:childTnLst>
                        <p:par>
                          <p:cTn id="42" fill="hold">
                            <p:stCondLst>
                              <p:cond delay="0"/>
                            </p:stCondLst>
                            <p:childTnLst>
                              <p:par>
                                <p:cTn id="43" presetID="20" presetClass="entr" presetSubtype="0" fill="hold" nodeType="clickEffect">
                                  <p:stCondLst>
                                    <p:cond delay="0"/>
                                  </p:stCondLst>
                                  <p:childTnLst>
                                    <p:set>
                                      <p:cBhvr>
                                        <p:cTn id="44" dur="1" fill="hold">
                                          <p:stCondLst>
                                            <p:cond delay="0"/>
                                          </p:stCondLst>
                                        </p:cTn>
                                        <p:tgtEl>
                                          <p:spTgt spid="134"/>
                                        </p:tgtEl>
                                        <p:attrNameLst>
                                          <p:attrName>style.visibility</p:attrName>
                                        </p:attrNameLst>
                                      </p:cBhvr>
                                      <p:to>
                                        <p:strVal val="visible"/>
                                      </p:to>
                                    </p:set>
                                    <p:animEffect transition="in" filter="wedge">
                                      <p:cBhvr>
                                        <p:cTn id="45" dur="500"/>
                                        <p:tgtEl>
                                          <p:spTgt spid="134"/>
                                        </p:tgtEl>
                                      </p:cBhvr>
                                    </p:animEffect>
                                  </p:childTnLst>
                                </p:cTn>
                              </p:par>
                              <p:par>
                                <p:cTn id="46" presetID="10" presetClass="entr" presetSubtype="0" fill="hold" nodeType="withEffect">
                                  <p:stCondLst>
                                    <p:cond delay="0"/>
                                  </p:stCondLst>
                                  <p:childTnLst>
                                    <p:set>
                                      <p:cBhvr>
                                        <p:cTn id="47" dur="1" fill="hold">
                                          <p:stCondLst>
                                            <p:cond delay="0"/>
                                          </p:stCondLst>
                                        </p:cTn>
                                        <p:tgtEl>
                                          <p:spTgt spid="135"/>
                                        </p:tgtEl>
                                        <p:attrNameLst>
                                          <p:attrName>style.visibility</p:attrName>
                                        </p:attrNameLst>
                                      </p:cBhvr>
                                      <p:to>
                                        <p:strVal val="visible"/>
                                      </p:to>
                                    </p:set>
                                    <p:animEffect transition="in" filter="fade">
                                      <p:cBhvr>
                                        <p:cTn id="48" dur="750"/>
                                        <p:tgtEl>
                                          <p:spTgt spid="135"/>
                                        </p:tgtEl>
                                      </p:cBhvr>
                                    </p:animEffect>
                                  </p:childTnLst>
                                </p:cTn>
                              </p:par>
                            </p:childTnLst>
                          </p:cTn>
                        </p:par>
                      </p:childTnLst>
                    </p:cTn>
                  </p:par>
                  <p:par>
                    <p:cTn id="49" fill="hold">
                      <p:stCondLst>
                        <p:cond delay="indefinite"/>
                      </p:stCondLst>
                      <p:childTnLst>
                        <p:par>
                          <p:cTn id="50" fill="hold">
                            <p:stCondLst>
                              <p:cond delay="0"/>
                            </p:stCondLst>
                            <p:childTnLst>
                              <p:par>
                                <p:cTn id="51" presetID="20" presetClass="entr" presetSubtype="0" fill="hold" nodeType="clickEffect">
                                  <p:stCondLst>
                                    <p:cond delay="0"/>
                                  </p:stCondLst>
                                  <p:childTnLst>
                                    <p:set>
                                      <p:cBhvr>
                                        <p:cTn id="52" dur="1" fill="hold">
                                          <p:stCondLst>
                                            <p:cond delay="0"/>
                                          </p:stCondLst>
                                        </p:cTn>
                                        <p:tgtEl>
                                          <p:spTgt spid="136"/>
                                        </p:tgtEl>
                                        <p:attrNameLst>
                                          <p:attrName>style.visibility</p:attrName>
                                        </p:attrNameLst>
                                      </p:cBhvr>
                                      <p:to>
                                        <p:strVal val="visible"/>
                                      </p:to>
                                    </p:set>
                                    <p:animEffect transition="in" filter="wedge">
                                      <p:cBhvr>
                                        <p:cTn id="53" dur="500"/>
                                        <p:tgtEl>
                                          <p:spTgt spid="136"/>
                                        </p:tgtEl>
                                      </p:cBhvr>
                                    </p:animEffect>
                                  </p:childTnLst>
                                </p:cTn>
                              </p:par>
                              <p:par>
                                <p:cTn id="54" presetID="10" presetClass="entr" presetSubtype="0" fill="hold" nodeType="with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fade">
                                      <p:cBhvr>
                                        <p:cTn id="56" dur="75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20" presetClass="entr" presetSubtype="0" fill="hold" nodeType="clickEffect">
                                  <p:stCondLst>
                                    <p:cond delay="0"/>
                                  </p:stCondLst>
                                  <p:childTnLst>
                                    <p:set>
                                      <p:cBhvr>
                                        <p:cTn id="60" dur="1" fill="hold">
                                          <p:stCondLst>
                                            <p:cond delay="0"/>
                                          </p:stCondLst>
                                        </p:cTn>
                                        <p:tgtEl>
                                          <p:spTgt spid="138"/>
                                        </p:tgtEl>
                                        <p:attrNameLst>
                                          <p:attrName>style.visibility</p:attrName>
                                        </p:attrNameLst>
                                      </p:cBhvr>
                                      <p:to>
                                        <p:strVal val="visible"/>
                                      </p:to>
                                    </p:set>
                                    <p:animEffect transition="in" filter="wedge">
                                      <p:cBhvr>
                                        <p:cTn id="61" dur="500"/>
                                        <p:tgtEl>
                                          <p:spTgt spid="138"/>
                                        </p:tgtEl>
                                      </p:cBhvr>
                                    </p:animEffect>
                                  </p:childTnLst>
                                </p:cTn>
                              </p:par>
                              <p:par>
                                <p:cTn id="62" presetID="10" presetClass="entr" presetSubtype="0" fill="hold" nodeType="with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fade">
                                      <p:cBhvr>
                                        <p:cTn id="64" dur="750"/>
                                        <p:tgtEl>
                                          <p:spTgt spid="139"/>
                                        </p:tgtEl>
                                      </p:cBhvr>
                                    </p:animEffect>
                                  </p:childTnLst>
                                </p:cTn>
                              </p:par>
                            </p:childTnLst>
                          </p:cTn>
                        </p:par>
                      </p:childTnLst>
                    </p:cTn>
                  </p:par>
                  <p:par>
                    <p:cTn id="65" fill="hold">
                      <p:stCondLst>
                        <p:cond delay="indefinite"/>
                      </p:stCondLst>
                      <p:childTnLst>
                        <p:par>
                          <p:cTn id="66" fill="hold">
                            <p:stCondLst>
                              <p:cond delay="0"/>
                            </p:stCondLst>
                            <p:childTnLst>
                              <p:par>
                                <p:cTn id="67" presetID="20" presetClass="entr" presetSubtype="0" fill="hold" nodeType="clickEffect">
                                  <p:stCondLst>
                                    <p:cond delay="0"/>
                                  </p:stCondLst>
                                  <p:childTnLst>
                                    <p:set>
                                      <p:cBhvr>
                                        <p:cTn id="68" dur="1" fill="hold">
                                          <p:stCondLst>
                                            <p:cond delay="0"/>
                                          </p:stCondLst>
                                        </p:cTn>
                                        <p:tgtEl>
                                          <p:spTgt spid="140"/>
                                        </p:tgtEl>
                                        <p:attrNameLst>
                                          <p:attrName>style.visibility</p:attrName>
                                        </p:attrNameLst>
                                      </p:cBhvr>
                                      <p:to>
                                        <p:strVal val="visible"/>
                                      </p:to>
                                    </p:set>
                                    <p:animEffect transition="in" filter="wedge">
                                      <p:cBhvr>
                                        <p:cTn id="69" dur="500"/>
                                        <p:tgtEl>
                                          <p:spTgt spid="140"/>
                                        </p:tgtEl>
                                      </p:cBhvr>
                                    </p:animEffect>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7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0432CDFB-7E83-2F43-74EF-2A6578B22C04}"/>
              </a:ext>
            </a:extLst>
          </p:cNvPr>
          <p:cNvSpPr txBox="1"/>
          <p:nvPr/>
        </p:nvSpPr>
        <p:spPr>
          <a:xfrm>
            <a:off x="2406503" y="-19057"/>
            <a:ext cx="7166344" cy="830997"/>
          </a:xfrm>
          <a:prstGeom prst="rect">
            <a:avLst/>
          </a:prstGeom>
          <a:noFill/>
        </p:spPr>
        <p:txBody>
          <a:bodyPr wrap="square" rtlCol="0">
            <a:spAutoFit/>
          </a:bodyPr>
          <a:lstStyle/>
          <a:p>
            <a:pPr algn="ctr"/>
            <a:r>
              <a:rPr lang="en-IN" sz="4800" b="1" dirty="0">
                <a:solidFill>
                  <a:schemeClr val="bg1"/>
                </a:solidFill>
              </a:rPr>
              <a:t>3 :ARCHITECTURE</a:t>
            </a:r>
          </a:p>
        </p:txBody>
      </p:sp>
      <p:grpSp>
        <p:nvGrpSpPr>
          <p:cNvPr id="2" name="Group 1">
            <a:extLst>
              <a:ext uri="{FF2B5EF4-FFF2-40B4-BE49-F238E27FC236}">
                <a16:creationId xmlns:a16="http://schemas.microsoft.com/office/drawing/2014/main" id="{622F1369-880B-AD2F-F12A-FC381DD87D42}"/>
              </a:ext>
            </a:extLst>
          </p:cNvPr>
          <p:cNvGrpSpPr/>
          <p:nvPr/>
        </p:nvGrpSpPr>
        <p:grpSpPr>
          <a:xfrm>
            <a:off x="-961568" y="4897420"/>
            <a:ext cx="798044" cy="769664"/>
            <a:chOff x="301291" y="4696457"/>
            <a:chExt cx="798044" cy="769664"/>
          </a:xfrm>
        </p:grpSpPr>
        <p:sp>
          <p:nvSpPr>
            <p:cNvPr id="3" name="Flowchart: Connector 2">
              <a:extLst>
                <a:ext uri="{FF2B5EF4-FFF2-40B4-BE49-F238E27FC236}">
                  <a16:creationId xmlns:a16="http://schemas.microsoft.com/office/drawing/2014/main" id="{C9A6F9FD-B479-F3E5-D13C-CE8477A58730}"/>
                </a:ext>
              </a:extLst>
            </p:cNvPr>
            <p:cNvSpPr/>
            <p:nvPr/>
          </p:nvSpPr>
          <p:spPr>
            <a:xfrm>
              <a:off x="301291" y="469645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Bullseye">
              <a:extLst>
                <a:ext uri="{FF2B5EF4-FFF2-40B4-BE49-F238E27FC236}">
                  <a16:creationId xmlns:a16="http://schemas.microsoft.com/office/drawing/2014/main" id="{90102292-405D-8B24-4465-7EFD0B83E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6" y="4789707"/>
              <a:ext cx="570744" cy="584932"/>
            </a:xfrm>
            <a:prstGeom prst="rect">
              <a:avLst/>
            </a:prstGeom>
          </p:spPr>
        </p:pic>
      </p:grpSp>
      <p:grpSp>
        <p:nvGrpSpPr>
          <p:cNvPr id="10" name="Group 9">
            <a:extLst>
              <a:ext uri="{FF2B5EF4-FFF2-40B4-BE49-F238E27FC236}">
                <a16:creationId xmlns:a16="http://schemas.microsoft.com/office/drawing/2014/main" id="{B71DED03-FA0F-7CBB-0402-E78DF8C8FE4E}"/>
              </a:ext>
            </a:extLst>
          </p:cNvPr>
          <p:cNvGrpSpPr/>
          <p:nvPr/>
        </p:nvGrpSpPr>
        <p:grpSpPr>
          <a:xfrm>
            <a:off x="-961568" y="5936143"/>
            <a:ext cx="798044" cy="769664"/>
            <a:chOff x="301290" y="5684897"/>
            <a:chExt cx="798044" cy="769664"/>
          </a:xfrm>
        </p:grpSpPr>
        <p:sp>
          <p:nvSpPr>
            <p:cNvPr id="12" name="Flowchart: Connector 11">
              <a:extLst>
                <a:ext uri="{FF2B5EF4-FFF2-40B4-BE49-F238E27FC236}">
                  <a16:creationId xmlns:a16="http://schemas.microsoft.com/office/drawing/2014/main" id="{9448AA9D-467A-5521-3D61-C7A26AFA3685}"/>
                </a:ext>
              </a:extLst>
            </p:cNvPr>
            <p:cNvSpPr/>
            <p:nvPr/>
          </p:nvSpPr>
          <p:spPr>
            <a:xfrm>
              <a:off x="301290" y="5684897"/>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6E4471B-D1E3-9E82-C541-84E372FBB33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228" y="5889868"/>
              <a:ext cx="409385" cy="409385"/>
            </a:xfrm>
            <a:prstGeom prst="rect">
              <a:avLst/>
            </a:prstGeom>
          </p:spPr>
        </p:pic>
      </p:grpSp>
      <p:grpSp>
        <p:nvGrpSpPr>
          <p:cNvPr id="15" name="Group 14">
            <a:extLst>
              <a:ext uri="{FF2B5EF4-FFF2-40B4-BE49-F238E27FC236}">
                <a16:creationId xmlns:a16="http://schemas.microsoft.com/office/drawing/2014/main" id="{998F2828-BF90-2F2C-8C2B-CC801E543331}"/>
              </a:ext>
            </a:extLst>
          </p:cNvPr>
          <p:cNvGrpSpPr/>
          <p:nvPr/>
        </p:nvGrpSpPr>
        <p:grpSpPr>
          <a:xfrm>
            <a:off x="-914344" y="3908361"/>
            <a:ext cx="720000" cy="720000"/>
            <a:chOff x="301291" y="3766994"/>
            <a:chExt cx="720000" cy="720000"/>
          </a:xfrm>
        </p:grpSpPr>
        <p:sp>
          <p:nvSpPr>
            <p:cNvPr id="17" name="Flowchart: Connector 16">
              <a:extLst>
                <a:ext uri="{FF2B5EF4-FFF2-40B4-BE49-F238E27FC236}">
                  <a16:creationId xmlns:a16="http://schemas.microsoft.com/office/drawing/2014/main" id="{7D8369AE-8AD5-997D-92E1-99F954C8392F}"/>
                </a:ext>
              </a:extLst>
            </p:cNvPr>
            <p:cNvSpPr/>
            <p:nvPr/>
          </p:nvSpPr>
          <p:spPr>
            <a:xfrm>
              <a:off x="301291" y="3766994"/>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EA6E2C60-38AA-0A4A-5065-36DC1AD713D2}"/>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5071" y="3866872"/>
              <a:ext cx="631884" cy="570088"/>
            </a:xfrm>
            <a:prstGeom prst="rect">
              <a:avLst/>
            </a:prstGeom>
            <a:ln>
              <a:noFill/>
            </a:ln>
          </p:spPr>
        </p:pic>
      </p:grpSp>
      <p:grpSp>
        <p:nvGrpSpPr>
          <p:cNvPr id="28" name="Group 27">
            <a:extLst>
              <a:ext uri="{FF2B5EF4-FFF2-40B4-BE49-F238E27FC236}">
                <a16:creationId xmlns:a16="http://schemas.microsoft.com/office/drawing/2014/main" id="{5D689242-F5B2-29F9-3C06-09D2245328C1}"/>
              </a:ext>
            </a:extLst>
          </p:cNvPr>
          <p:cNvGrpSpPr/>
          <p:nvPr/>
        </p:nvGrpSpPr>
        <p:grpSpPr>
          <a:xfrm rot="5400000">
            <a:off x="-9134639" y="2071095"/>
            <a:ext cx="19558000" cy="1288730"/>
            <a:chOff x="-4571136" y="3373465"/>
            <a:chExt cx="19558000" cy="1288730"/>
          </a:xfrm>
        </p:grpSpPr>
        <p:sp>
          <p:nvSpPr>
            <p:cNvPr id="38" name="Rectangle 37">
              <a:extLst>
                <a:ext uri="{FF2B5EF4-FFF2-40B4-BE49-F238E27FC236}">
                  <a16:creationId xmlns:a16="http://schemas.microsoft.com/office/drawing/2014/main" id="{B7BB588F-427C-4E42-5ACA-E2B2D7BBD502}"/>
                </a:ext>
              </a:extLst>
            </p:cNvPr>
            <p:cNvSpPr/>
            <p:nvPr/>
          </p:nvSpPr>
          <p:spPr>
            <a:xfrm rot="5400000">
              <a:off x="4570866" y="-5753803"/>
              <a:ext cx="1273996" cy="195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9" name="Isosceles Triangle 63">
              <a:extLst>
                <a:ext uri="{FF2B5EF4-FFF2-40B4-BE49-F238E27FC236}">
                  <a16:creationId xmlns:a16="http://schemas.microsoft.com/office/drawing/2014/main" id="{446A1C9B-8C44-771F-9610-120C2B9B022A}"/>
                </a:ext>
              </a:extLst>
            </p:cNvPr>
            <p:cNvSpPr/>
            <p:nvPr/>
          </p:nvSpPr>
          <p:spPr bwMode="white">
            <a:xfrm flipV="1">
              <a:off x="4230764" y="3373465"/>
              <a:ext cx="1468107" cy="556887"/>
            </a:xfrm>
            <a:custGeom>
              <a:avLst/>
              <a:gdLst>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68429 h 968429"/>
                <a:gd name="connsiteX1" fmla="*/ 1343707 w 2616201"/>
                <a:gd name="connsiteY1" fmla="*/ 9108 h 968429"/>
                <a:gd name="connsiteX2" fmla="*/ 2616201 w 2616201"/>
                <a:gd name="connsiteY2" fmla="*/ 968429 h 968429"/>
                <a:gd name="connsiteX3" fmla="*/ 0 w 2616201"/>
                <a:gd name="connsiteY3" fmla="*/ 968429 h 968429"/>
                <a:gd name="connsiteX0" fmla="*/ 0 w 2616201"/>
                <a:gd name="connsiteY0" fmla="*/ 983799 h 983799"/>
                <a:gd name="connsiteX1" fmla="*/ 1343707 w 2616201"/>
                <a:gd name="connsiteY1" fmla="*/ 24478 h 983799"/>
                <a:gd name="connsiteX2" fmla="*/ 2616201 w 2616201"/>
                <a:gd name="connsiteY2" fmla="*/ 983799 h 983799"/>
                <a:gd name="connsiteX3" fmla="*/ 0 w 2616201"/>
                <a:gd name="connsiteY3" fmla="*/ 983799 h 983799"/>
                <a:gd name="connsiteX0" fmla="*/ 0 w 2616201"/>
                <a:gd name="connsiteY0" fmla="*/ 968430 h 968430"/>
                <a:gd name="connsiteX1" fmla="*/ 1343707 w 2616201"/>
                <a:gd name="connsiteY1" fmla="*/ 9109 h 968430"/>
                <a:gd name="connsiteX2" fmla="*/ 2616201 w 2616201"/>
                <a:gd name="connsiteY2" fmla="*/ 968430 h 968430"/>
                <a:gd name="connsiteX3" fmla="*/ 0 w 2616201"/>
                <a:gd name="connsiteY3" fmla="*/ 968430 h 968430"/>
                <a:gd name="connsiteX0" fmla="*/ 0 w 2616201"/>
                <a:gd name="connsiteY0" fmla="*/ 959911 h 959911"/>
                <a:gd name="connsiteX1" fmla="*/ 1343707 w 2616201"/>
                <a:gd name="connsiteY1" fmla="*/ 590 h 959911"/>
                <a:gd name="connsiteX2" fmla="*/ 2616201 w 2616201"/>
                <a:gd name="connsiteY2" fmla="*/ 959911 h 959911"/>
                <a:gd name="connsiteX3" fmla="*/ 0 w 2616201"/>
                <a:gd name="connsiteY3" fmla="*/ 959911 h 95991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59321"/>
                <a:gd name="connsiteX1" fmla="*/ 1343707 w 2616201"/>
                <a:gd name="connsiteY1" fmla="*/ 0 h 959321"/>
                <a:gd name="connsiteX2" fmla="*/ 2616201 w 2616201"/>
                <a:gd name="connsiteY2" fmla="*/ 959321 h 959321"/>
                <a:gd name="connsiteX3" fmla="*/ 0 w 2616201"/>
                <a:gd name="connsiteY3" fmla="*/ 959321 h 959321"/>
                <a:gd name="connsiteX0" fmla="*/ 0 w 2616201"/>
                <a:gd name="connsiteY0" fmla="*/ 959321 h 960001"/>
                <a:gd name="connsiteX1" fmla="*/ 1343707 w 2616201"/>
                <a:gd name="connsiteY1" fmla="*/ 0 h 960001"/>
                <a:gd name="connsiteX2" fmla="*/ 2616201 w 2616201"/>
                <a:gd name="connsiteY2" fmla="*/ 959321 h 960001"/>
                <a:gd name="connsiteX3" fmla="*/ 0 w 2616201"/>
                <a:gd name="connsiteY3" fmla="*/ 959321 h 960001"/>
                <a:gd name="connsiteX0" fmla="*/ 0 w 2616201"/>
                <a:gd name="connsiteY0" fmla="*/ 959321 h 960002"/>
                <a:gd name="connsiteX1" fmla="*/ 1343707 w 2616201"/>
                <a:gd name="connsiteY1" fmla="*/ 0 h 960002"/>
                <a:gd name="connsiteX2" fmla="*/ 2616201 w 2616201"/>
                <a:gd name="connsiteY2" fmla="*/ 959321 h 960002"/>
                <a:gd name="connsiteX3" fmla="*/ 0 w 2616201"/>
                <a:gd name="connsiteY3" fmla="*/ 959321 h 960002"/>
                <a:gd name="connsiteX0" fmla="*/ 0 w 2616201"/>
                <a:gd name="connsiteY0" fmla="*/ 595749 h 596832"/>
                <a:gd name="connsiteX1" fmla="*/ 1343707 w 2616201"/>
                <a:gd name="connsiteY1" fmla="*/ 0 h 596832"/>
                <a:gd name="connsiteX2" fmla="*/ 2616201 w 2616201"/>
                <a:gd name="connsiteY2" fmla="*/ 595749 h 596832"/>
                <a:gd name="connsiteX3" fmla="*/ 0 w 2616201"/>
                <a:gd name="connsiteY3" fmla="*/ 595749 h 596832"/>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7282 h 607282"/>
                <a:gd name="connsiteX1" fmla="*/ 1343707 w 2616201"/>
                <a:gd name="connsiteY1" fmla="*/ 11533 h 607282"/>
                <a:gd name="connsiteX2" fmla="*/ 2616201 w 2616201"/>
                <a:gd name="connsiteY2" fmla="*/ 607282 h 607282"/>
                <a:gd name="connsiteX3" fmla="*/ 0 w 2616201"/>
                <a:gd name="connsiteY3" fmla="*/ 607282 h 607282"/>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614504 h 614504"/>
                <a:gd name="connsiteX1" fmla="*/ 1343707 w 2616201"/>
                <a:gd name="connsiteY1" fmla="*/ 18755 h 614504"/>
                <a:gd name="connsiteX2" fmla="*/ 2616201 w 2616201"/>
                <a:gd name="connsiteY2" fmla="*/ 614504 h 614504"/>
                <a:gd name="connsiteX3" fmla="*/ 0 w 2616201"/>
                <a:gd name="connsiteY3" fmla="*/ 614504 h 614504"/>
                <a:gd name="connsiteX0" fmla="*/ 0 w 2616201"/>
                <a:gd name="connsiteY0" fmla="*/ 595977 h 595977"/>
                <a:gd name="connsiteX1" fmla="*/ 1343707 w 2616201"/>
                <a:gd name="connsiteY1" fmla="*/ 228 h 595977"/>
                <a:gd name="connsiteX2" fmla="*/ 2616201 w 2616201"/>
                <a:gd name="connsiteY2" fmla="*/ 595977 h 595977"/>
                <a:gd name="connsiteX3" fmla="*/ 0 w 2616201"/>
                <a:gd name="connsiteY3" fmla="*/ 595977 h 595977"/>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595749 h 595749"/>
                <a:gd name="connsiteX1" fmla="*/ 1343707 w 2616201"/>
                <a:gd name="connsiteY1" fmla="*/ 0 h 595749"/>
                <a:gd name="connsiteX2" fmla="*/ 2616201 w 2616201"/>
                <a:gd name="connsiteY2" fmla="*/ 595749 h 595749"/>
                <a:gd name="connsiteX3" fmla="*/ 0 w 2616201"/>
                <a:gd name="connsiteY3" fmla="*/ 595749 h 595749"/>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616201"/>
                <a:gd name="connsiteY0" fmla="*/ 605223 h 605223"/>
                <a:gd name="connsiteX1" fmla="*/ 1343707 w 2616201"/>
                <a:gd name="connsiteY1" fmla="*/ 0 h 605223"/>
                <a:gd name="connsiteX2" fmla="*/ 2616201 w 2616201"/>
                <a:gd name="connsiteY2" fmla="*/ 595749 h 605223"/>
                <a:gd name="connsiteX3" fmla="*/ 0 w 2616201"/>
                <a:gd name="connsiteY3" fmla="*/ 605223 h 605223"/>
                <a:gd name="connsiteX0" fmla="*/ 0 w 2470132"/>
                <a:gd name="connsiteY0" fmla="*/ 605223 h 605223"/>
                <a:gd name="connsiteX1" fmla="*/ 1343707 w 2470132"/>
                <a:gd name="connsiteY1" fmla="*/ 0 h 605223"/>
                <a:gd name="connsiteX2" fmla="*/ 2470133 w 2470132"/>
                <a:gd name="connsiteY2" fmla="*/ 595751 h 605223"/>
                <a:gd name="connsiteX3" fmla="*/ 0 w 2470132"/>
                <a:gd name="connsiteY3" fmla="*/ 605223 h 605223"/>
                <a:gd name="connsiteX0" fmla="*/ 0 w 2616208"/>
                <a:gd name="connsiteY0" fmla="*/ 605223 h 605223"/>
                <a:gd name="connsiteX1" fmla="*/ 1343707 w 2616208"/>
                <a:gd name="connsiteY1" fmla="*/ 0 h 605223"/>
                <a:gd name="connsiteX2" fmla="*/ 2616207 w 2616208"/>
                <a:gd name="connsiteY2" fmla="*/ 595753 h 605223"/>
                <a:gd name="connsiteX3" fmla="*/ 0 w 2616208"/>
                <a:gd name="connsiteY3" fmla="*/ 605223 h 605223"/>
                <a:gd name="connsiteX0" fmla="*/ 0 w 2616207"/>
                <a:gd name="connsiteY0" fmla="*/ 605223 h 605223"/>
                <a:gd name="connsiteX1" fmla="*/ 1343707 w 2616207"/>
                <a:gd name="connsiteY1" fmla="*/ 0 h 605223"/>
                <a:gd name="connsiteX2" fmla="*/ 2616207 w 2616207"/>
                <a:gd name="connsiteY2" fmla="*/ 595753 h 605223"/>
                <a:gd name="connsiteX3" fmla="*/ 0 w 2616207"/>
                <a:gd name="connsiteY3" fmla="*/ 605223 h 605223"/>
                <a:gd name="connsiteX0" fmla="*/ 0 w 2616207"/>
                <a:gd name="connsiteY0" fmla="*/ 643121 h 643121"/>
                <a:gd name="connsiteX1" fmla="*/ 1343707 w 2616207"/>
                <a:gd name="connsiteY1" fmla="*/ 0 h 643121"/>
                <a:gd name="connsiteX2" fmla="*/ 2616207 w 2616207"/>
                <a:gd name="connsiteY2" fmla="*/ 633651 h 643121"/>
                <a:gd name="connsiteX3" fmla="*/ 0 w 2616207"/>
                <a:gd name="connsiteY3" fmla="*/ 643121 h 643121"/>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7"/>
                <a:gd name="connsiteY0" fmla="*/ 647285 h 647285"/>
                <a:gd name="connsiteX1" fmla="*/ 1323941 w 2616207"/>
                <a:gd name="connsiteY1" fmla="*/ 0 h 647285"/>
                <a:gd name="connsiteX2" fmla="*/ 2616207 w 2616207"/>
                <a:gd name="connsiteY2" fmla="*/ 637815 h 647285"/>
                <a:gd name="connsiteX3" fmla="*/ 0 w 2616207"/>
                <a:gd name="connsiteY3" fmla="*/ 647285 h 647285"/>
                <a:gd name="connsiteX0" fmla="*/ 0 w 2616206"/>
                <a:gd name="connsiteY0" fmla="*/ 605616 h 637815"/>
                <a:gd name="connsiteX1" fmla="*/ 1323940 w 2616206"/>
                <a:gd name="connsiteY1" fmla="*/ 0 h 637815"/>
                <a:gd name="connsiteX2" fmla="*/ 2616206 w 2616206"/>
                <a:gd name="connsiteY2" fmla="*/ 637815 h 637815"/>
                <a:gd name="connsiteX3" fmla="*/ 0 w 2616206"/>
                <a:gd name="connsiteY3" fmla="*/ 605616 h 637815"/>
                <a:gd name="connsiteX0" fmla="*/ 0 w 2626090"/>
                <a:gd name="connsiteY0" fmla="*/ 609785 h 637815"/>
                <a:gd name="connsiteX1" fmla="*/ 1333824 w 2626090"/>
                <a:gd name="connsiteY1" fmla="*/ 0 h 637815"/>
                <a:gd name="connsiteX2" fmla="*/ 2626090 w 2626090"/>
                <a:gd name="connsiteY2" fmla="*/ 637815 h 637815"/>
                <a:gd name="connsiteX3" fmla="*/ 0 w 2626090"/>
                <a:gd name="connsiteY3" fmla="*/ 609785 h 637815"/>
                <a:gd name="connsiteX0" fmla="*/ 0 w 2640916"/>
                <a:gd name="connsiteY0" fmla="*/ 609785 h 609785"/>
                <a:gd name="connsiteX1" fmla="*/ 1333824 w 2640916"/>
                <a:gd name="connsiteY1" fmla="*/ 0 h 609785"/>
                <a:gd name="connsiteX2" fmla="*/ 2640916 w 2640916"/>
                <a:gd name="connsiteY2" fmla="*/ 608646 h 609785"/>
                <a:gd name="connsiteX3" fmla="*/ 0 w 2640916"/>
                <a:gd name="connsiteY3" fmla="*/ 609785 h 609785"/>
                <a:gd name="connsiteX0" fmla="*/ 0 w 2537137"/>
                <a:gd name="connsiteY0" fmla="*/ 609785 h 609785"/>
                <a:gd name="connsiteX1" fmla="*/ 1333824 w 2537137"/>
                <a:gd name="connsiteY1" fmla="*/ 0 h 609785"/>
                <a:gd name="connsiteX2" fmla="*/ 2537137 w 2537137"/>
                <a:gd name="connsiteY2" fmla="*/ 608646 h 609785"/>
                <a:gd name="connsiteX3" fmla="*/ 0 w 2537137"/>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8881"/>
                <a:gd name="connsiteY0" fmla="*/ 609785 h 609785"/>
                <a:gd name="connsiteX1" fmla="*/ 1185568 w 2388881"/>
                <a:gd name="connsiteY1" fmla="*/ 0 h 609785"/>
                <a:gd name="connsiteX2" fmla="*/ 2388881 w 2388881"/>
                <a:gd name="connsiteY2" fmla="*/ 608646 h 609785"/>
                <a:gd name="connsiteX3" fmla="*/ 0 w 2388881"/>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383940"/>
                <a:gd name="connsiteY0" fmla="*/ 609785 h 609785"/>
                <a:gd name="connsiteX1" fmla="*/ 1185568 w 2383940"/>
                <a:gd name="connsiteY1" fmla="*/ 0 h 609785"/>
                <a:gd name="connsiteX2" fmla="*/ 2383940 w 2383940"/>
                <a:gd name="connsiteY2" fmla="*/ 608646 h 609785"/>
                <a:gd name="connsiteX3" fmla="*/ 0 w 2383940"/>
                <a:gd name="connsiteY3" fmla="*/ 609785 h 609785"/>
                <a:gd name="connsiteX0" fmla="*/ 0 w 2146733"/>
                <a:gd name="connsiteY0" fmla="*/ 609785 h 609785"/>
                <a:gd name="connsiteX1" fmla="*/ 1185568 w 2146733"/>
                <a:gd name="connsiteY1" fmla="*/ 0 h 609785"/>
                <a:gd name="connsiteX2" fmla="*/ 2146733 w 2146733"/>
                <a:gd name="connsiteY2" fmla="*/ 604481 h 609785"/>
                <a:gd name="connsiteX3" fmla="*/ 0 w 2146733"/>
                <a:gd name="connsiteY3" fmla="*/ 609785 h 609785"/>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34 h 618134"/>
                <a:gd name="connsiteX1" fmla="*/ 889055 w 1850220"/>
                <a:gd name="connsiteY1" fmla="*/ 15 h 618134"/>
                <a:gd name="connsiteX2" fmla="*/ 1850220 w 1850220"/>
                <a:gd name="connsiteY2" fmla="*/ 604496 h 618134"/>
                <a:gd name="connsiteX3" fmla="*/ 0 w 1850220"/>
                <a:gd name="connsiteY3" fmla="*/ 618134 h 61813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824 h 618824"/>
                <a:gd name="connsiteX1" fmla="*/ 889055 w 1850220"/>
                <a:gd name="connsiteY1" fmla="*/ 705 h 618824"/>
                <a:gd name="connsiteX2" fmla="*/ 1850220 w 1850220"/>
                <a:gd name="connsiteY2" fmla="*/ 605186 h 618824"/>
                <a:gd name="connsiteX3" fmla="*/ 0 w 1850220"/>
                <a:gd name="connsiteY3" fmla="*/ 618824 h 618824"/>
                <a:gd name="connsiteX0" fmla="*/ 0 w 1850220"/>
                <a:gd name="connsiteY0" fmla="*/ 618120 h 618120"/>
                <a:gd name="connsiteX1" fmla="*/ 889055 w 1850220"/>
                <a:gd name="connsiteY1" fmla="*/ 1 h 618120"/>
                <a:gd name="connsiteX2" fmla="*/ 1850220 w 1850220"/>
                <a:gd name="connsiteY2" fmla="*/ 604482 h 618120"/>
                <a:gd name="connsiteX3" fmla="*/ 0 w 1850220"/>
                <a:gd name="connsiteY3" fmla="*/ 618120 h 618120"/>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50220"/>
                <a:gd name="connsiteY0" fmla="*/ 618119 h 618119"/>
                <a:gd name="connsiteX1" fmla="*/ 889055 w 1850220"/>
                <a:gd name="connsiteY1" fmla="*/ 0 h 618119"/>
                <a:gd name="connsiteX2" fmla="*/ 1850220 w 1850220"/>
                <a:gd name="connsiteY2" fmla="*/ 604481 h 618119"/>
                <a:gd name="connsiteX3" fmla="*/ 0 w 1850220"/>
                <a:gd name="connsiteY3" fmla="*/ 618119 h 618119"/>
                <a:gd name="connsiteX0" fmla="*/ 0 w 1838362"/>
                <a:gd name="connsiteY0" fmla="*/ 618119 h 618119"/>
                <a:gd name="connsiteX1" fmla="*/ 889055 w 1838362"/>
                <a:gd name="connsiteY1" fmla="*/ 0 h 618119"/>
                <a:gd name="connsiteX2" fmla="*/ 1838362 w 1838362"/>
                <a:gd name="connsiteY2" fmla="*/ 609484 h 618119"/>
                <a:gd name="connsiteX3" fmla="*/ 0 w 1838362"/>
                <a:gd name="connsiteY3" fmla="*/ 618119 h 618119"/>
                <a:gd name="connsiteX0" fmla="*/ -1 w 1838358"/>
                <a:gd name="connsiteY0" fmla="*/ 628122 h 628122"/>
                <a:gd name="connsiteX1" fmla="*/ 889051 w 1838358"/>
                <a:gd name="connsiteY1" fmla="*/ 0 h 628122"/>
                <a:gd name="connsiteX2" fmla="*/ 1838358 w 1838358"/>
                <a:gd name="connsiteY2" fmla="*/ 609484 h 628122"/>
                <a:gd name="connsiteX3" fmla="*/ -1 w 1838358"/>
                <a:gd name="connsiteY3" fmla="*/ 628122 h 628122"/>
                <a:gd name="connsiteX0" fmla="*/ 0 w 1761266"/>
                <a:gd name="connsiteY0" fmla="*/ 628122 h 628122"/>
                <a:gd name="connsiteX1" fmla="*/ 811959 w 1761266"/>
                <a:gd name="connsiteY1" fmla="*/ 0 h 628122"/>
                <a:gd name="connsiteX2" fmla="*/ 1761266 w 1761266"/>
                <a:gd name="connsiteY2" fmla="*/ 609484 h 628122"/>
                <a:gd name="connsiteX3" fmla="*/ 0 w 1761266"/>
                <a:gd name="connsiteY3" fmla="*/ 628122 h 628122"/>
                <a:gd name="connsiteX0" fmla="*/ 0 w 1719757"/>
                <a:gd name="connsiteY0" fmla="*/ 628122 h 628122"/>
                <a:gd name="connsiteX1" fmla="*/ 811959 w 1719757"/>
                <a:gd name="connsiteY1" fmla="*/ 0 h 628122"/>
                <a:gd name="connsiteX2" fmla="*/ 1719757 w 1719757"/>
                <a:gd name="connsiteY2" fmla="*/ 604486 h 628122"/>
                <a:gd name="connsiteX3" fmla="*/ 0 w 1719757"/>
                <a:gd name="connsiteY3" fmla="*/ 628122 h 628122"/>
                <a:gd name="connsiteX0" fmla="*/ 0 w 1719757"/>
                <a:gd name="connsiteY0" fmla="*/ 623119 h 623119"/>
                <a:gd name="connsiteX1" fmla="*/ 829752 w 1719757"/>
                <a:gd name="connsiteY1" fmla="*/ 0 h 623119"/>
                <a:gd name="connsiteX2" fmla="*/ 1719757 w 1719757"/>
                <a:gd name="connsiteY2" fmla="*/ 599483 h 623119"/>
                <a:gd name="connsiteX3" fmla="*/ 0 w 1719757"/>
                <a:gd name="connsiteY3" fmla="*/ 623119 h 623119"/>
                <a:gd name="connsiteX0" fmla="*/ 0 w 1713827"/>
                <a:gd name="connsiteY0" fmla="*/ 623119 h 623119"/>
                <a:gd name="connsiteX1" fmla="*/ 829752 w 1713827"/>
                <a:gd name="connsiteY1" fmla="*/ 0 h 623119"/>
                <a:gd name="connsiteX2" fmla="*/ 1713827 w 1713827"/>
                <a:gd name="connsiteY2" fmla="*/ 609484 h 623119"/>
                <a:gd name="connsiteX3" fmla="*/ 0 w 1713827"/>
                <a:gd name="connsiteY3" fmla="*/ 623119 h 623119"/>
                <a:gd name="connsiteX0" fmla="*/ 0 w 1713827"/>
                <a:gd name="connsiteY0" fmla="*/ 673124 h 673124"/>
                <a:gd name="connsiteX1" fmla="*/ 829752 w 1713827"/>
                <a:gd name="connsiteY1" fmla="*/ 0 h 673124"/>
                <a:gd name="connsiteX2" fmla="*/ 1713827 w 1713827"/>
                <a:gd name="connsiteY2" fmla="*/ 659489 h 673124"/>
                <a:gd name="connsiteX3" fmla="*/ 0 w 1713827"/>
                <a:gd name="connsiteY3" fmla="*/ 673124 h 673124"/>
                <a:gd name="connsiteX0" fmla="*/ 0 w 1713827"/>
                <a:gd name="connsiteY0" fmla="*/ 548112 h 548112"/>
                <a:gd name="connsiteX1" fmla="*/ 823821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12"/>
                <a:gd name="connsiteX1" fmla="*/ 841612 w 1713827"/>
                <a:gd name="connsiteY1" fmla="*/ 0 h 548112"/>
                <a:gd name="connsiteX2" fmla="*/ 1713827 w 1713827"/>
                <a:gd name="connsiteY2" fmla="*/ 534477 h 548112"/>
                <a:gd name="connsiteX3" fmla="*/ 0 w 1713827"/>
                <a:gd name="connsiteY3" fmla="*/ 548112 h 548112"/>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 name="connsiteX0" fmla="*/ 0 w 1713827"/>
                <a:gd name="connsiteY0" fmla="*/ 548112 h 548171"/>
                <a:gd name="connsiteX1" fmla="*/ 841612 w 1713827"/>
                <a:gd name="connsiteY1" fmla="*/ 0 h 548171"/>
                <a:gd name="connsiteX2" fmla="*/ 1713827 w 1713827"/>
                <a:gd name="connsiteY2" fmla="*/ 534477 h 548171"/>
                <a:gd name="connsiteX3" fmla="*/ 0 w 1713827"/>
                <a:gd name="connsiteY3" fmla="*/ 548112 h 548171"/>
              </a:gdLst>
              <a:ahLst/>
              <a:cxnLst>
                <a:cxn ang="0">
                  <a:pos x="connsiteX0" y="connsiteY0"/>
                </a:cxn>
                <a:cxn ang="0">
                  <a:pos x="connsiteX1" y="connsiteY1"/>
                </a:cxn>
                <a:cxn ang="0">
                  <a:pos x="connsiteX2" y="connsiteY2"/>
                </a:cxn>
                <a:cxn ang="0">
                  <a:pos x="connsiteX3" y="connsiteY3"/>
                </a:cxn>
              </a:cxnLst>
              <a:rect l="l" t="t" r="r" b="b"/>
              <a:pathLst>
                <a:path w="1713827" h="548171">
                  <a:moveTo>
                    <a:pt x="0" y="548112"/>
                  </a:moveTo>
                  <a:cubicBezTo>
                    <a:pt x="585375" y="554629"/>
                    <a:pt x="91510" y="19146"/>
                    <a:pt x="841612" y="0"/>
                  </a:cubicBezTo>
                  <a:cubicBezTo>
                    <a:pt x="1540796" y="5686"/>
                    <a:pt x="1166379" y="532748"/>
                    <a:pt x="1713827" y="534477"/>
                  </a:cubicBezTo>
                  <a:lnTo>
                    <a:pt x="0" y="54811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40" name="Graphic 39" descr="Person with idea">
            <a:hlinkClick r:id="rId6" action="ppaction://hlinksldjump"/>
            <a:extLst>
              <a:ext uri="{FF2B5EF4-FFF2-40B4-BE49-F238E27FC236}">
                <a16:creationId xmlns:a16="http://schemas.microsoft.com/office/drawing/2014/main" id="{88728890-2864-7C4A-3E0C-93FD9E39BD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54" y="230588"/>
            <a:ext cx="662102" cy="662102"/>
          </a:xfrm>
          <a:prstGeom prst="rect">
            <a:avLst/>
          </a:prstGeom>
        </p:spPr>
      </p:pic>
      <p:pic>
        <p:nvPicPr>
          <p:cNvPr id="41" name="Graphic 40" descr="Bullseye">
            <a:hlinkClick r:id="rId9" action="ppaction://hlinksldjump"/>
            <a:extLst>
              <a:ext uri="{FF2B5EF4-FFF2-40B4-BE49-F238E27FC236}">
                <a16:creationId xmlns:a16="http://schemas.microsoft.com/office/drawing/2014/main" id="{9B096AA8-D60C-043F-0840-151869979F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947" y="5003370"/>
            <a:ext cx="570744" cy="584932"/>
          </a:xfrm>
          <a:prstGeom prst="rect">
            <a:avLst/>
          </a:prstGeom>
        </p:spPr>
      </p:pic>
      <p:pic>
        <p:nvPicPr>
          <p:cNvPr id="43" name="Picture 42">
            <a:hlinkClick r:id="rId12" action="ppaction://hlinksldjump"/>
            <a:extLst>
              <a:ext uri="{FF2B5EF4-FFF2-40B4-BE49-F238E27FC236}">
                <a16:creationId xmlns:a16="http://schemas.microsoft.com/office/drawing/2014/main" id="{0BAC5224-B0AF-1A53-3CC3-B5AA9F82D94A}"/>
              </a:ext>
            </a:extLst>
          </p:cNvPr>
          <p:cNvPicPr>
            <a:picLocks noChangeAspect="1"/>
          </p:cNvPicPr>
          <p:nvPr/>
        </p:nvPicPr>
        <p:blipFill>
          <a:blip r:embed="rId13">
            <a:duotone>
              <a:prstClr val="black"/>
              <a:prstClr val="white">
                <a:tint val="45000"/>
                <a:satMod val="400000"/>
              </a:prstClr>
            </a:duotone>
            <a:extLst>
              <a:ext uri="{BEBA8EAE-BF5A-486C-A8C5-ECC9F3942E4B}">
                <a14:imgProps xmlns:a14="http://schemas.microsoft.com/office/drawing/2010/main">
                  <a14:imgLayer r:embed="rId14">
                    <a14:imgEffect>
                      <a14:backgroundRemoval t="10000" b="90000" l="10000" r="90000">
                        <a14:backgroundMark x1="32813" y1="69531" x2="32813" y2="69531"/>
                        <a14:backgroundMark x1="42383" y1="45703" x2="18555" y2="74805"/>
                      </a14:backgroundRemoval>
                    </a14:imgEffect>
                    <a14:imgEffect>
                      <a14:sharpenSoften amount="4000"/>
                    </a14:imgEffect>
                    <a14:imgEffect>
                      <a14:saturation sat="124000"/>
                    </a14:imgEffect>
                  </a14:imgLayer>
                </a14:imgProps>
              </a:ext>
              <a:ext uri="{28A0092B-C50C-407E-A947-70E740481C1C}">
                <a14:useLocalDpi xmlns:a14="http://schemas.microsoft.com/office/drawing/2010/main" val="0"/>
              </a:ext>
            </a:extLst>
          </a:blip>
          <a:stretch>
            <a:fillRect/>
          </a:stretch>
        </p:blipFill>
        <p:spPr>
          <a:xfrm>
            <a:off x="295355" y="3108484"/>
            <a:ext cx="531558" cy="479574"/>
          </a:xfrm>
          <a:prstGeom prst="rect">
            <a:avLst/>
          </a:prstGeom>
        </p:spPr>
      </p:pic>
      <p:pic>
        <p:nvPicPr>
          <p:cNvPr id="44" name="Picture 43">
            <a:hlinkClick r:id="rId15" action="ppaction://hlinksldjump"/>
            <a:extLst>
              <a:ext uri="{FF2B5EF4-FFF2-40B4-BE49-F238E27FC236}">
                <a16:creationId xmlns:a16="http://schemas.microsoft.com/office/drawing/2014/main" id="{6D3118F5-0DA3-14E4-EAE9-40671CAA1541}"/>
              </a:ext>
            </a:extLst>
          </p:cNvPr>
          <p:cNvPicPr>
            <a:picLocks noChangeAspect="1"/>
          </p:cNvPicPr>
          <p:nvPr/>
        </p:nvPicPr>
        <p:blipFill>
          <a:blip r:embed="rId16">
            <a:duotone>
              <a:prstClr val="black"/>
              <a:schemeClr val="tx1">
                <a:lumMod val="65000"/>
                <a:lumOff val="35000"/>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82370" y="6153814"/>
            <a:ext cx="409385" cy="409385"/>
          </a:xfrm>
          <a:prstGeom prst="rect">
            <a:avLst/>
          </a:prstGeom>
        </p:spPr>
      </p:pic>
      <p:pic>
        <p:nvPicPr>
          <p:cNvPr id="45" name="Picture 44">
            <a:hlinkClick r:id="rId18" action="ppaction://hlinksldjump"/>
            <a:extLst>
              <a:ext uri="{FF2B5EF4-FFF2-40B4-BE49-F238E27FC236}">
                <a16:creationId xmlns:a16="http://schemas.microsoft.com/office/drawing/2014/main" id="{D39DCDEE-0DA9-26AE-010B-0D7304416FD4}"/>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42436" y="4020939"/>
            <a:ext cx="631884" cy="570088"/>
          </a:xfrm>
          <a:prstGeom prst="rect">
            <a:avLst/>
          </a:prstGeom>
          <a:ln>
            <a:noFill/>
          </a:ln>
        </p:spPr>
      </p:pic>
      <p:grpSp>
        <p:nvGrpSpPr>
          <p:cNvPr id="46" name="Group 45">
            <a:extLst>
              <a:ext uri="{FF2B5EF4-FFF2-40B4-BE49-F238E27FC236}">
                <a16:creationId xmlns:a16="http://schemas.microsoft.com/office/drawing/2014/main" id="{414DBF2C-196E-F9D8-345F-122F5E9371AB}"/>
              </a:ext>
            </a:extLst>
          </p:cNvPr>
          <p:cNvGrpSpPr/>
          <p:nvPr/>
        </p:nvGrpSpPr>
        <p:grpSpPr>
          <a:xfrm>
            <a:off x="-945249" y="3069000"/>
            <a:ext cx="720000" cy="720000"/>
            <a:chOff x="301291" y="2837531"/>
            <a:chExt cx="720000" cy="720000"/>
          </a:xfrm>
          <a:solidFill>
            <a:schemeClr val="bg1"/>
          </a:solidFill>
        </p:grpSpPr>
        <p:sp>
          <p:nvSpPr>
            <p:cNvPr id="47" name="Flowchart: Connector 46">
              <a:extLst>
                <a:ext uri="{FF2B5EF4-FFF2-40B4-BE49-F238E27FC236}">
                  <a16:creationId xmlns:a16="http://schemas.microsoft.com/office/drawing/2014/main" id="{17891891-7E36-1755-F674-56F4257FFC69}"/>
                </a:ext>
              </a:extLst>
            </p:cNvPr>
            <p:cNvSpPr/>
            <p:nvPr/>
          </p:nvSpPr>
          <p:spPr>
            <a:xfrm>
              <a:off x="301291" y="2837531"/>
              <a:ext cx="720000" cy="720000"/>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8" name="Picture 47">
              <a:extLst>
                <a:ext uri="{FF2B5EF4-FFF2-40B4-BE49-F238E27FC236}">
                  <a16:creationId xmlns:a16="http://schemas.microsoft.com/office/drawing/2014/main" id="{D8080E43-4ABB-3A12-E2D4-74231528CC6B}"/>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3258" y="2949426"/>
              <a:ext cx="531558" cy="479574"/>
            </a:xfrm>
            <a:prstGeom prst="rect">
              <a:avLst/>
            </a:prstGeom>
            <a:grpFill/>
          </p:spPr>
        </p:pic>
      </p:grpSp>
      <p:grpSp>
        <p:nvGrpSpPr>
          <p:cNvPr id="49" name="Group 48">
            <a:extLst>
              <a:ext uri="{FF2B5EF4-FFF2-40B4-BE49-F238E27FC236}">
                <a16:creationId xmlns:a16="http://schemas.microsoft.com/office/drawing/2014/main" id="{08217375-D8B7-BA89-2B7E-8D43E2F0725F}"/>
              </a:ext>
            </a:extLst>
          </p:cNvPr>
          <p:cNvGrpSpPr/>
          <p:nvPr/>
        </p:nvGrpSpPr>
        <p:grpSpPr>
          <a:xfrm>
            <a:off x="-895807" y="230588"/>
            <a:ext cx="798044" cy="769664"/>
            <a:chOff x="301290" y="19504"/>
            <a:chExt cx="798044" cy="769664"/>
          </a:xfrm>
        </p:grpSpPr>
        <p:sp>
          <p:nvSpPr>
            <p:cNvPr id="50" name="Flowchart: Connector 49">
              <a:extLst>
                <a:ext uri="{FF2B5EF4-FFF2-40B4-BE49-F238E27FC236}">
                  <a16:creationId xmlns:a16="http://schemas.microsoft.com/office/drawing/2014/main" id="{149116E6-610D-1691-6CAF-90703434E3AA}"/>
                </a:ext>
              </a:extLst>
            </p:cNvPr>
            <p:cNvSpPr/>
            <p:nvPr/>
          </p:nvSpPr>
          <p:spPr>
            <a:xfrm>
              <a:off x="301290" y="19504"/>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a:t>
              </a:r>
            </a:p>
          </p:txBody>
        </p:sp>
        <p:pic>
          <p:nvPicPr>
            <p:cNvPr id="51" name="Graphic 50" descr="Person with idea">
              <a:extLst>
                <a:ext uri="{FF2B5EF4-FFF2-40B4-BE49-F238E27FC236}">
                  <a16:creationId xmlns:a16="http://schemas.microsoft.com/office/drawing/2014/main" id="{C3A7B626-A617-15E7-4321-2F92505077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0010" y="85198"/>
              <a:ext cx="662102" cy="662102"/>
            </a:xfrm>
            <a:prstGeom prst="rect">
              <a:avLst/>
            </a:prstGeom>
          </p:spPr>
        </p:pic>
      </p:grpSp>
      <p:pic>
        <p:nvPicPr>
          <p:cNvPr id="52" name="Picture 51">
            <a:hlinkClick r:id="rId12" action="ppaction://hlinksldjump"/>
            <a:extLst>
              <a:ext uri="{FF2B5EF4-FFF2-40B4-BE49-F238E27FC236}">
                <a16:creationId xmlns:a16="http://schemas.microsoft.com/office/drawing/2014/main" id="{BFE97A99-24EC-4F62-A9D7-46B7E312B9DF}"/>
              </a:ext>
            </a:extLst>
          </p:cNvPr>
          <p:cNvPicPr>
            <a:picLocks noChangeAspect="1"/>
          </p:cNvPicPr>
          <p:nvPr/>
        </p:nvPicPr>
        <p:blipFill>
          <a:blip r:embed="rId21">
            <a:duotone>
              <a:prstClr val="black"/>
              <a:schemeClr val="tx1">
                <a:lumMod val="65000"/>
                <a:lumOff val="35000"/>
                <a:tint val="45000"/>
                <a:satMod val="400000"/>
              </a:schemeClr>
            </a:duotone>
            <a:extLst>
              <a:ext uri="{28A0092B-C50C-407E-A947-70E740481C1C}">
                <a14:useLocalDpi xmlns:a14="http://schemas.microsoft.com/office/drawing/2010/main" val="0"/>
              </a:ext>
            </a:extLst>
          </a:blip>
          <a:stretch>
            <a:fillRect/>
          </a:stretch>
        </p:blipFill>
        <p:spPr>
          <a:xfrm>
            <a:off x="408898" y="3180895"/>
            <a:ext cx="531558" cy="479574"/>
          </a:xfrm>
          <a:prstGeom prst="rect">
            <a:avLst/>
          </a:prstGeom>
        </p:spPr>
      </p:pic>
      <p:pic>
        <p:nvPicPr>
          <p:cNvPr id="53" name="Graphic 52" descr="Person with idea">
            <a:hlinkClick r:id="rId24" action="ppaction://hlinksldjump"/>
            <a:extLst>
              <a:ext uri="{FF2B5EF4-FFF2-40B4-BE49-F238E27FC236}">
                <a16:creationId xmlns:a16="http://schemas.microsoft.com/office/drawing/2014/main" id="{53A7C870-656C-5D05-F333-C8E7FE8CAA6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7327" y="222553"/>
            <a:ext cx="662102" cy="662102"/>
          </a:xfrm>
          <a:prstGeom prst="rect">
            <a:avLst/>
          </a:prstGeom>
        </p:spPr>
      </p:pic>
      <p:grpSp>
        <p:nvGrpSpPr>
          <p:cNvPr id="54" name="Group 53">
            <a:extLst>
              <a:ext uri="{FF2B5EF4-FFF2-40B4-BE49-F238E27FC236}">
                <a16:creationId xmlns:a16="http://schemas.microsoft.com/office/drawing/2014/main" id="{6EAB7851-6ECD-281D-D371-0E5250C4BB88}"/>
              </a:ext>
            </a:extLst>
          </p:cNvPr>
          <p:cNvGrpSpPr/>
          <p:nvPr/>
        </p:nvGrpSpPr>
        <p:grpSpPr>
          <a:xfrm>
            <a:off x="-882656" y="1163355"/>
            <a:ext cx="798044" cy="769664"/>
            <a:chOff x="301290" y="924642"/>
            <a:chExt cx="798044" cy="769664"/>
          </a:xfrm>
        </p:grpSpPr>
        <p:sp>
          <p:nvSpPr>
            <p:cNvPr id="55" name="Flowchart: Connector 54">
              <a:extLst>
                <a:ext uri="{FF2B5EF4-FFF2-40B4-BE49-F238E27FC236}">
                  <a16:creationId xmlns:a16="http://schemas.microsoft.com/office/drawing/2014/main" id="{BB01CA52-8D52-E20E-6528-5D34102F059B}"/>
                </a:ext>
              </a:extLst>
            </p:cNvPr>
            <p:cNvSpPr/>
            <p:nvPr/>
          </p:nvSpPr>
          <p:spPr>
            <a:xfrm>
              <a:off x="301290" y="924642"/>
              <a:ext cx="798044" cy="769664"/>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A637D920-A80F-3D14-00EB-B2513560F374}"/>
                </a:ext>
              </a:extLst>
            </p:cNvPr>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630" y="1105555"/>
              <a:ext cx="461320" cy="461320"/>
            </a:xfrm>
            <a:prstGeom prst="rect">
              <a:avLst/>
            </a:prstGeom>
          </p:spPr>
        </p:pic>
      </p:grpSp>
      <p:grpSp>
        <p:nvGrpSpPr>
          <p:cNvPr id="7" name="Group 6">
            <a:extLst>
              <a:ext uri="{FF2B5EF4-FFF2-40B4-BE49-F238E27FC236}">
                <a16:creationId xmlns:a16="http://schemas.microsoft.com/office/drawing/2014/main" id="{A5A02AAD-CCD5-A616-C238-01D0224349FA}"/>
              </a:ext>
            </a:extLst>
          </p:cNvPr>
          <p:cNvGrpSpPr/>
          <p:nvPr/>
        </p:nvGrpSpPr>
        <p:grpSpPr>
          <a:xfrm>
            <a:off x="849386" y="2088779"/>
            <a:ext cx="720000" cy="720000"/>
            <a:chOff x="301291" y="1887193"/>
            <a:chExt cx="720000" cy="720000"/>
          </a:xfrm>
        </p:grpSpPr>
        <p:sp>
          <p:nvSpPr>
            <p:cNvPr id="8" name="Flowchart: Connector 7">
              <a:extLst>
                <a:ext uri="{FF2B5EF4-FFF2-40B4-BE49-F238E27FC236}">
                  <a16:creationId xmlns:a16="http://schemas.microsoft.com/office/drawing/2014/main" id="{E81D1130-F526-3284-CA4F-C0D6A1AAE7F7}"/>
                </a:ext>
              </a:extLst>
            </p:cNvPr>
            <p:cNvSpPr/>
            <p:nvPr/>
          </p:nvSpPr>
          <p:spPr>
            <a:xfrm>
              <a:off x="301291" y="1887193"/>
              <a:ext cx="720000" cy="720000"/>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hlinkClick r:id="rId28" action="ppaction://hlinksldjump"/>
              <a:extLst>
                <a:ext uri="{FF2B5EF4-FFF2-40B4-BE49-F238E27FC236}">
                  <a16:creationId xmlns:a16="http://schemas.microsoft.com/office/drawing/2014/main" id="{E0686E62-DC8F-AAD9-3AED-801B776EC247}"/>
                </a:ext>
              </a:extLst>
            </p:cNvPr>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223" y="1992596"/>
              <a:ext cx="570133" cy="514376"/>
            </a:xfrm>
            <a:prstGeom prst="rect">
              <a:avLst/>
            </a:prstGeom>
          </p:spPr>
        </p:pic>
      </p:grpSp>
      <p:pic>
        <p:nvPicPr>
          <p:cNvPr id="57" name="Picture 56">
            <a:hlinkClick r:id="rId30" action="ppaction://hlinksldjump"/>
            <a:extLst>
              <a:ext uri="{FF2B5EF4-FFF2-40B4-BE49-F238E27FC236}">
                <a16:creationId xmlns:a16="http://schemas.microsoft.com/office/drawing/2014/main" id="{1AB02037-71A1-3B85-6816-29F6415D6C31}"/>
              </a:ext>
            </a:extLst>
          </p:cNvPr>
          <p:cNvPicPr>
            <a:picLocks noChangeAspect="1"/>
          </p:cNvPicPr>
          <p:nvPr/>
        </p:nvPicPr>
        <p:blipFill>
          <a:blip r:embed="rId31">
            <a:duotone>
              <a:prstClr val="black"/>
              <a:schemeClr val="tx1">
                <a:lumMod val="65000"/>
                <a:lumOff val="35000"/>
                <a:tint val="45000"/>
                <a:satMod val="400000"/>
              </a:schemeClr>
            </a:duotone>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382370" y="1240835"/>
            <a:ext cx="461320" cy="461320"/>
          </a:xfrm>
          <a:prstGeom prst="rect">
            <a:avLst/>
          </a:prstGeom>
        </p:spPr>
      </p:pic>
      <p:grpSp>
        <p:nvGrpSpPr>
          <p:cNvPr id="127" name="Group 126">
            <a:extLst>
              <a:ext uri="{FF2B5EF4-FFF2-40B4-BE49-F238E27FC236}">
                <a16:creationId xmlns:a16="http://schemas.microsoft.com/office/drawing/2014/main" id="{B3D8325B-99D8-6DE4-DA9C-029828344558}"/>
              </a:ext>
            </a:extLst>
          </p:cNvPr>
          <p:cNvGrpSpPr/>
          <p:nvPr/>
        </p:nvGrpSpPr>
        <p:grpSpPr>
          <a:xfrm>
            <a:off x="6896763" y="872272"/>
            <a:ext cx="5052800" cy="5640235"/>
            <a:chOff x="6896763" y="872272"/>
            <a:chExt cx="5052800" cy="5640235"/>
          </a:xfrm>
          <a:effectLst>
            <a:outerShdw blurRad="304800" dist="419100" dir="9060000" sx="93000" sy="93000" algn="tr" rotWithShape="0">
              <a:prstClr val="black">
                <a:alpha val="91000"/>
              </a:prstClr>
            </a:outerShdw>
          </a:effectLst>
        </p:grpSpPr>
        <p:pic>
          <p:nvPicPr>
            <p:cNvPr id="70" name="Picture 2" descr="Leather Book Texture Images - Free Download on Freepik">
              <a:extLst>
                <a:ext uri="{FF2B5EF4-FFF2-40B4-BE49-F238E27FC236}">
                  <a16:creationId xmlns:a16="http://schemas.microsoft.com/office/drawing/2014/main" id="{794D0400-7D2A-85C6-2B4F-033F72B41E0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rot="5400000">
              <a:off x="6603045" y="1165990"/>
              <a:ext cx="5640235" cy="5052800"/>
            </a:xfrm>
            <a:prstGeom prst="rect">
              <a:avLst/>
            </a:prstGeom>
            <a:noFill/>
            <a:ln w="28575">
              <a:noFill/>
            </a:ln>
            <a:scene3d>
              <a:camera prst="orthographicFront"/>
              <a:lightRig rig="threePt" dir="t"/>
            </a:scene3d>
            <a:sp3d>
              <a:bevelT w="50800"/>
            </a:sp3d>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C75F0C8-BF34-1D6C-F52F-7FED6CE58908}"/>
                </a:ext>
              </a:extLst>
            </p:cNvPr>
            <p:cNvSpPr/>
            <p:nvPr/>
          </p:nvSpPr>
          <p:spPr>
            <a:xfrm>
              <a:off x="6984513" y="100025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A56B01C0-A542-341B-30D9-044779B3C3DF}"/>
                </a:ext>
              </a:extLst>
            </p:cNvPr>
            <p:cNvSpPr/>
            <p:nvPr/>
          </p:nvSpPr>
          <p:spPr>
            <a:xfrm>
              <a:off x="6982598" y="142534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A1BB06C-BF5B-2EBF-BC6C-4AC18ADC38B7}"/>
                </a:ext>
              </a:extLst>
            </p:cNvPr>
            <p:cNvSpPr/>
            <p:nvPr/>
          </p:nvSpPr>
          <p:spPr>
            <a:xfrm>
              <a:off x="6980683" y="185043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28255B9E-AF85-A0E8-2849-46AACB2A5534}"/>
                </a:ext>
              </a:extLst>
            </p:cNvPr>
            <p:cNvSpPr/>
            <p:nvPr/>
          </p:nvSpPr>
          <p:spPr>
            <a:xfrm>
              <a:off x="6978768" y="2275525"/>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F88C19A-AE54-7CBF-A1AE-D0655E7342D9}"/>
                </a:ext>
              </a:extLst>
            </p:cNvPr>
            <p:cNvSpPr/>
            <p:nvPr/>
          </p:nvSpPr>
          <p:spPr>
            <a:xfrm>
              <a:off x="6976853" y="2700616"/>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D8C30E80-77F8-9F79-7456-5225918E8A0E}"/>
                </a:ext>
              </a:extLst>
            </p:cNvPr>
            <p:cNvSpPr/>
            <p:nvPr/>
          </p:nvSpPr>
          <p:spPr>
            <a:xfrm>
              <a:off x="6974938" y="3125707"/>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39D6B91C-8478-6404-9247-6F34FF6E3D65}"/>
                </a:ext>
              </a:extLst>
            </p:cNvPr>
            <p:cNvSpPr/>
            <p:nvPr/>
          </p:nvSpPr>
          <p:spPr>
            <a:xfrm>
              <a:off x="6973023" y="3550798"/>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D98D5D73-D5DB-706A-9206-DE8863979351}"/>
                </a:ext>
              </a:extLst>
            </p:cNvPr>
            <p:cNvSpPr/>
            <p:nvPr/>
          </p:nvSpPr>
          <p:spPr>
            <a:xfrm>
              <a:off x="6971108" y="3975889"/>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C5D7442C-A2BA-72BB-A2CE-A8A54034CED5}"/>
                </a:ext>
              </a:extLst>
            </p:cNvPr>
            <p:cNvSpPr/>
            <p:nvPr/>
          </p:nvSpPr>
          <p:spPr>
            <a:xfrm>
              <a:off x="6969193" y="4400980"/>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D428CDCF-1838-FE09-4224-C12CACFA9C16}"/>
                </a:ext>
              </a:extLst>
            </p:cNvPr>
            <p:cNvSpPr/>
            <p:nvPr/>
          </p:nvSpPr>
          <p:spPr>
            <a:xfrm>
              <a:off x="6967278" y="4826071"/>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D1D849FD-C1E6-A1D9-03AD-1DB8B0E4C732}"/>
                </a:ext>
              </a:extLst>
            </p:cNvPr>
            <p:cNvSpPr/>
            <p:nvPr/>
          </p:nvSpPr>
          <p:spPr>
            <a:xfrm>
              <a:off x="6965363" y="5251162"/>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C5134FE8-D711-C743-A918-CCF2DCF1F357}"/>
                </a:ext>
              </a:extLst>
            </p:cNvPr>
            <p:cNvSpPr/>
            <p:nvPr/>
          </p:nvSpPr>
          <p:spPr>
            <a:xfrm>
              <a:off x="6963448" y="5676253"/>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634EDC03-3C35-8870-01C7-11A8500BEB68}"/>
                </a:ext>
              </a:extLst>
            </p:cNvPr>
            <p:cNvSpPr/>
            <p:nvPr/>
          </p:nvSpPr>
          <p:spPr>
            <a:xfrm>
              <a:off x="6961533" y="6101344"/>
              <a:ext cx="287676" cy="240583"/>
            </a:xfrm>
            <a:prstGeom prst="rect">
              <a:avLst/>
            </a:prstGeom>
            <a:solidFill>
              <a:srgbClr val="06D6A0"/>
            </a:solidFill>
            <a:ln>
              <a:noFill/>
            </a:ln>
            <a:scene3d>
              <a:camera prst="orthographicFront"/>
              <a:lightRig rig="threePt" dir="t"/>
            </a:scene3d>
            <a:sp3d>
              <a:bevelT w="50800" prst="relaxedInset"/>
              <a:bevelB w="1206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a:extLst>
              <a:ext uri="{FF2B5EF4-FFF2-40B4-BE49-F238E27FC236}">
                <a16:creationId xmlns:a16="http://schemas.microsoft.com/office/drawing/2014/main" id="{C5F12902-6985-85AA-F35F-FF32B3333DBE}"/>
              </a:ext>
            </a:extLst>
          </p:cNvPr>
          <p:cNvGrpSpPr/>
          <p:nvPr/>
        </p:nvGrpSpPr>
        <p:grpSpPr>
          <a:xfrm>
            <a:off x="6496420" y="836469"/>
            <a:ext cx="713899" cy="5608942"/>
            <a:chOff x="6496420" y="836469"/>
            <a:chExt cx="713899" cy="5608942"/>
          </a:xfrm>
        </p:grpSpPr>
        <p:sp>
          <p:nvSpPr>
            <p:cNvPr id="5" name="Block Arc 4">
              <a:extLst>
                <a:ext uri="{FF2B5EF4-FFF2-40B4-BE49-F238E27FC236}">
                  <a16:creationId xmlns:a16="http://schemas.microsoft.com/office/drawing/2014/main" id="{AFFCD16C-91FB-577B-13CB-ADA415D92E56}"/>
                </a:ext>
              </a:extLst>
            </p:cNvPr>
            <p:cNvSpPr/>
            <p:nvPr/>
          </p:nvSpPr>
          <p:spPr>
            <a:xfrm>
              <a:off x="6549741" y="1265863"/>
              <a:ext cx="608951" cy="476114"/>
            </a:xfrm>
            <a:prstGeom prst="blockArc">
              <a:avLst>
                <a:gd name="adj1" fmla="val 4229178"/>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Block Arc 5">
              <a:extLst>
                <a:ext uri="{FF2B5EF4-FFF2-40B4-BE49-F238E27FC236}">
                  <a16:creationId xmlns:a16="http://schemas.microsoft.com/office/drawing/2014/main" id="{9DD95AC2-FBAB-11DE-0DA1-E11ACBD12C99}"/>
                </a:ext>
              </a:extLst>
            </p:cNvPr>
            <p:cNvSpPr/>
            <p:nvPr/>
          </p:nvSpPr>
          <p:spPr>
            <a:xfrm>
              <a:off x="6601368" y="171598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5" name="Block Arc 124">
              <a:extLst>
                <a:ext uri="{FF2B5EF4-FFF2-40B4-BE49-F238E27FC236}">
                  <a16:creationId xmlns:a16="http://schemas.microsoft.com/office/drawing/2014/main" id="{6562300C-A5B8-BF36-177F-F8FF2B8D398B}"/>
                </a:ext>
              </a:extLst>
            </p:cNvPr>
            <p:cNvSpPr/>
            <p:nvPr/>
          </p:nvSpPr>
          <p:spPr>
            <a:xfrm>
              <a:off x="6496420" y="836469"/>
              <a:ext cx="608951" cy="476114"/>
            </a:xfrm>
            <a:prstGeom prst="blockArc">
              <a:avLst>
                <a:gd name="adj1" fmla="val 3830857"/>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Block Arc 25">
              <a:extLst>
                <a:ext uri="{FF2B5EF4-FFF2-40B4-BE49-F238E27FC236}">
                  <a16:creationId xmlns:a16="http://schemas.microsoft.com/office/drawing/2014/main" id="{5C7CE9B5-4696-D55C-4364-C042D9A7F0A6}"/>
                </a:ext>
              </a:extLst>
            </p:cNvPr>
            <p:cNvSpPr/>
            <p:nvPr/>
          </p:nvSpPr>
          <p:spPr>
            <a:xfrm>
              <a:off x="6592286" y="210264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Block Arc 26">
              <a:extLst>
                <a:ext uri="{FF2B5EF4-FFF2-40B4-BE49-F238E27FC236}">
                  <a16:creationId xmlns:a16="http://schemas.microsoft.com/office/drawing/2014/main" id="{1B907260-6966-CA64-0FE0-11973CA42440}"/>
                </a:ext>
              </a:extLst>
            </p:cNvPr>
            <p:cNvSpPr/>
            <p:nvPr/>
          </p:nvSpPr>
          <p:spPr>
            <a:xfrm>
              <a:off x="6583204" y="248931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Block Arc 28">
              <a:extLst>
                <a:ext uri="{FF2B5EF4-FFF2-40B4-BE49-F238E27FC236}">
                  <a16:creationId xmlns:a16="http://schemas.microsoft.com/office/drawing/2014/main" id="{F5FA9EFD-AAC2-817E-7DDF-E58C98BBB1D5}"/>
                </a:ext>
              </a:extLst>
            </p:cNvPr>
            <p:cNvSpPr/>
            <p:nvPr/>
          </p:nvSpPr>
          <p:spPr>
            <a:xfrm>
              <a:off x="6574122" y="287597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Block Arc 29">
              <a:extLst>
                <a:ext uri="{FF2B5EF4-FFF2-40B4-BE49-F238E27FC236}">
                  <a16:creationId xmlns:a16="http://schemas.microsoft.com/office/drawing/2014/main" id="{D783720D-B359-1459-C09F-5415D4BB1FE7}"/>
                </a:ext>
              </a:extLst>
            </p:cNvPr>
            <p:cNvSpPr/>
            <p:nvPr/>
          </p:nvSpPr>
          <p:spPr>
            <a:xfrm>
              <a:off x="6565040" y="326264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Block Arc 30">
              <a:extLst>
                <a:ext uri="{FF2B5EF4-FFF2-40B4-BE49-F238E27FC236}">
                  <a16:creationId xmlns:a16="http://schemas.microsoft.com/office/drawing/2014/main" id="{AB8BB209-829D-356A-1E77-8C8D1925F447}"/>
                </a:ext>
              </a:extLst>
            </p:cNvPr>
            <p:cNvSpPr/>
            <p:nvPr/>
          </p:nvSpPr>
          <p:spPr>
            <a:xfrm>
              <a:off x="6555958" y="364930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2" name="Block Arc 31">
              <a:extLst>
                <a:ext uri="{FF2B5EF4-FFF2-40B4-BE49-F238E27FC236}">
                  <a16:creationId xmlns:a16="http://schemas.microsoft.com/office/drawing/2014/main" id="{F819DA68-1515-6650-E6AE-B9910C1934EB}"/>
                </a:ext>
              </a:extLst>
            </p:cNvPr>
            <p:cNvSpPr/>
            <p:nvPr/>
          </p:nvSpPr>
          <p:spPr>
            <a:xfrm>
              <a:off x="6546876" y="403597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Block Arc 32">
              <a:extLst>
                <a:ext uri="{FF2B5EF4-FFF2-40B4-BE49-F238E27FC236}">
                  <a16:creationId xmlns:a16="http://schemas.microsoft.com/office/drawing/2014/main" id="{9ECC167E-B735-CF5F-C5CF-9217CB8D68E4}"/>
                </a:ext>
              </a:extLst>
            </p:cNvPr>
            <p:cNvSpPr/>
            <p:nvPr/>
          </p:nvSpPr>
          <p:spPr>
            <a:xfrm>
              <a:off x="6537794" y="442263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Block Arc 33">
              <a:extLst>
                <a:ext uri="{FF2B5EF4-FFF2-40B4-BE49-F238E27FC236}">
                  <a16:creationId xmlns:a16="http://schemas.microsoft.com/office/drawing/2014/main" id="{3A498607-FD1C-F9E5-14D2-75144721BED1}"/>
                </a:ext>
              </a:extLst>
            </p:cNvPr>
            <p:cNvSpPr/>
            <p:nvPr/>
          </p:nvSpPr>
          <p:spPr>
            <a:xfrm>
              <a:off x="6528712" y="480930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Block Arc 34">
              <a:extLst>
                <a:ext uri="{FF2B5EF4-FFF2-40B4-BE49-F238E27FC236}">
                  <a16:creationId xmlns:a16="http://schemas.microsoft.com/office/drawing/2014/main" id="{7DF0B2F2-3302-0038-BF2C-E017192BB612}"/>
                </a:ext>
              </a:extLst>
            </p:cNvPr>
            <p:cNvSpPr/>
            <p:nvPr/>
          </p:nvSpPr>
          <p:spPr>
            <a:xfrm>
              <a:off x="6519630" y="519596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Block Arc 35">
              <a:extLst>
                <a:ext uri="{FF2B5EF4-FFF2-40B4-BE49-F238E27FC236}">
                  <a16:creationId xmlns:a16="http://schemas.microsoft.com/office/drawing/2014/main" id="{5D935FF3-7B33-EDAE-A69E-0D9D7A0CA781}"/>
                </a:ext>
              </a:extLst>
            </p:cNvPr>
            <p:cNvSpPr/>
            <p:nvPr/>
          </p:nvSpPr>
          <p:spPr>
            <a:xfrm>
              <a:off x="6510548" y="5582632"/>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 name="Block Arc 36">
              <a:extLst>
                <a:ext uri="{FF2B5EF4-FFF2-40B4-BE49-F238E27FC236}">
                  <a16:creationId xmlns:a16="http://schemas.microsoft.com/office/drawing/2014/main" id="{796B07E2-46D7-76A7-3E57-35FED9609FD3}"/>
                </a:ext>
              </a:extLst>
            </p:cNvPr>
            <p:cNvSpPr/>
            <p:nvPr/>
          </p:nvSpPr>
          <p:spPr>
            <a:xfrm>
              <a:off x="6501466" y="5969297"/>
              <a:ext cx="608951" cy="476114"/>
            </a:xfrm>
            <a:prstGeom prst="blockArc">
              <a:avLst>
                <a:gd name="adj1" fmla="val 4792462"/>
                <a:gd name="adj2" fmla="val 1404357"/>
                <a:gd name="adj3" fmla="val 14911"/>
              </a:avLst>
            </a:prstGeom>
            <a:solidFill>
              <a:schemeClr val="tx1"/>
            </a:solidFill>
            <a:ln>
              <a:solidFill>
                <a:schemeClr val="bg1">
                  <a:lumMod val="65000"/>
                </a:schemeClr>
              </a:solidFill>
            </a:ln>
            <a:effectLst>
              <a:outerShdw blurRad="50800" dist="50800" dir="5400000" sx="102000" sy="102000" algn="ctr" rotWithShape="0">
                <a:srgbClr val="000000"/>
              </a:outerShdw>
            </a:effectLst>
            <a:scene3d>
              <a:camera prst="isometricRightUp">
                <a:rot lat="2100000" lon="21000000" rev="0"/>
              </a:camera>
              <a:lightRig rig="flood" dir="t">
                <a:rot lat="0" lon="0" rev="3600000"/>
              </a:lightRig>
            </a:scene3d>
            <a:sp3d prstMaterial="metal">
              <a:bevelT w="1524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1611000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11997</TotalTime>
  <Words>1110</Words>
  <Application>Microsoft Office PowerPoint</Application>
  <PresentationFormat>Widescreen</PresentationFormat>
  <Paragraphs>272</Paragraphs>
  <Slides>22</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Aptos Narrow</vt:lpstr>
      <vt:lpstr>Arial</vt:lpstr>
      <vt:lpstr>Arial Black</vt:lpstr>
      <vt:lpstr>Bahnschrift</vt:lpstr>
      <vt:lpstr>Bell MT</vt:lpstr>
      <vt:lpstr>Bodoni MT</vt:lpstr>
      <vt:lpstr>Calibri</vt:lpstr>
      <vt:lpstr>Calibri Light</vt:lpstr>
      <vt:lpstr>Gadugi</vt:lpstr>
      <vt:lpstr>Ink Free</vt:lpstr>
      <vt:lpstr>Lucida Handwriting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Prajakta Devta</dc:creator>
  <cp:lastModifiedBy>Prajakta Devta</cp:lastModifiedBy>
  <cp:revision>21</cp:revision>
  <dcterms:created xsi:type="dcterms:W3CDTF">2024-04-12T12:08:00Z</dcterms:created>
  <dcterms:modified xsi:type="dcterms:W3CDTF">2024-04-25T19:28:03Z</dcterms:modified>
</cp:coreProperties>
</file>